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57" r:id="rId3"/>
  </p:sldMasterIdLst>
  <p:notesMasterIdLst>
    <p:notesMasterId r:id="rId8"/>
  </p:notesMasterIdLst>
  <p:sldIdLst>
    <p:sldId id="256" r:id="rId4"/>
    <p:sldId id="257" r:id="rId5"/>
    <p:sldId id="258" r:id="rId6"/>
    <p:sldId id="260" r:id="rId7"/>
    <p:sldId id="259" r:id="rId9"/>
    <p:sldId id="261" r:id="rId10"/>
    <p:sldId id="287" r:id="rId11"/>
    <p:sldId id="288" r:id="rId12"/>
    <p:sldId id="289" r:id="rId13"/>
    <p:sldId id="290" r:id="rId14"/>
    <p:sldId id="262" r:id="rId15"/>
    <p:sldId id="340" r:id="rId16"/>
    <p:sldId id="263" r:id="rId17"/>
    <p:sldId id="292" r:id="rId18"/>
    <p:sldId id="293" r:id="rId19"/>
    <p:sldId id="294" r:id="rId20"/>
    <p:sldId id="341" r:id="rId21"/>
    <p:sldId id="265" r:id="rId22"/>
    <p:sldId id="295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266" r:id="rId31"/>
    <p:sldId id="267" r:id="rId32"/>
    <p:sldId id="337" r:id="rId33"/>
    <p:sldId id="338" r:id="rId34"/>
    <p:sldId id="310" r:id="rId35"/>
    <p:sldId id="339" r:id="rId36"/>
    <p:sldId id="311" r:id="rId37"/>
    <p:sldId id="312" r:id="rId38"/>
    <p:sldId id="313" r:id="rId39"/>
    <p:sldId id="314" r:id="rId40"/>
    <p:sldId id="316" r:id="rId41"/>
    <p:sldId id="283" r:id="rId42"/>
  </p:sldIdLst>
  <p:sldSz cx="12192000" cy="6858000"/>
  <p:notesSz cx="6858000" cy="9144000"/>
  <p:defaultTextStyle>
    <a:defPPr>
      <a:defRPr lang="zh-CN"/>
    </a:defPPr>
    <a:lvl1pPr marL="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3765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</p:showPr>
  <p:clrMru>
    <a:srgbClr val="E73A1C"/>
    <a:srgbClr val="F23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67"/>
    <p:restoredTop sz="93659"/>
  </p:normalViewPr>
  <p:slideViewPr>
    <p:cSldViewPr snapToGrid="0" snapToObjects="1">
      <p:cViewPr>
        <p:scale>
          <a:sx n="81" d="100"/>
          <a:sy n="81" d="100"/>
        </p:scale>
        <p:origin x="600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5" d="100"/>
          <a:sy n="85" d="100"/>
        </p:scale>
        <p:origin x="2680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6E1E63-6347-BD4F-A808-7F54FA34CE72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  <a:endParaRPr kumimoji="1" lang="zh-CN" altLang="en-US"/>
          </a:p>
          <a:p>
            <a:pPr lvl="1"/>
            <a:r>
              <a:rPr kumimoji="1" lang="zh-CN" altLang="en-US"/>
              <a:t>二级</a:t>
            </a:r>
            <a:endParaRPr kumimoji="1" lang="zh-CN" altLang="en-US"/>
          </a:p>
          <a:p>
            <a:pPr lvl="2"/>
            <a:r>
              <a:rPr kumimoji="1" lang="zh-CN" altLang="en-US"/>
              <a:t>三级</a:t>
            </a:r>
            <a:endParaRPr kumimoji="1" lang="zh-CN" altLang="en-US"/>
          </a:p>
          <a:p>
            <a:pPr lvl="3"/>
            <a:r>
              <a:rPr kumimoji="1" lang="zh-CN" altLang="en-US"/>
              <a:t>四级</a:t>
            </a:r>
            <a:endParaRPr kumimoji="1" lang="zh-CN" altLang="en-US"/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这一行分别是开始记录，，,重新载入，，清除，之前的记录，，，，,启用截屏,，显示内存，调用，强制进行垃圾回收（(gc) 这里其实也是可以限制网络和cpu的性能的。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211EDE8F-5748-564A-B104-45C8D6344219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任意形状 300"/>
          <p:cNvSpPr/>
          <p:nvPr userDrawn="1"/>
        </p:nvSpPr>
        <p:spPr>
          <a:xfrm>
            <a:off x="0" y="4443983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6" name="任意形状 295"/>
          <p:cNvSpPr/>
          <p:nvPr userDrawn="1"/>
        </p:nvSpPr>
        <p:spPr>
          <a:xfrm>
            <a:off x="1" y="5278690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4" name="任意形状 293"/>
          <p:cNvSpPr/>
          <p:nvPr userDrawn="1"/>
        </p:nvSpPr>
        <p:spPr>
          <a:xfrm>
            <a:off x="5743205" y="5477571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3" name="任意形状 292"/>
          <p:cNvSpPr/>
          <p:nvPr userDrawn="1"/>
        </p:nvSpPr>
        <p:spPr>
          <a:xfrm>
            <a:off x="9702245" y="5734152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92" name="任意形状 291"/>
          <p:cNvSpPr/>
          <p:nvPr userDrawn="1"/>
        </p:nvSpPr>
        <p:spPr>
          <a:xfrm>
            <a:off x="11612362" y="5920949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3" name="任意形状 262"/>
          <p:cNvSpPr/>
          <p:nvPr userDrawn="1"/>
        </p:nvSpPr>
        <p:spPr>
          <a:xfrm>
            <a:off x="0" y="4949130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11" name="文本占位符 310"/>
          <p:cNvSpPr>
            <a:spLocks noGrp="1"/>
          </p:cNvSpPr>
          <p:nvPr userDrawn="1">
            <p:ph type="body" sz="quarter" idx="10"/>
          </p:nvPr>
        </p:nvSpPr>
        <p:spPr>
          <a:xfrm>
            <a:off x="2301095" y="1315618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19" name="任意形状 318"/>
          <p:cNvSpPr/>
          <p:nvPr userDrawn="1"/>
        </p:nvSpPr>
        <p:spPr>
          <a:xfrm>
            <a:off x="0" y="5523655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0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2460978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321" name="矩形 320"/>
          <p:cNvSpPr/>
          <p:nvPr userDrawn="1"/>
        </p:nvSpPr>
        <p:spPr>
          <a:xfrm>
            <a:off x="-1" y="0"/>
            <a:ext cx="12192000" cy="1463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22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2301095" y="3538763"/>
            <a:ext cx="7589808" cy="524974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30000"/>
              </a:lnSpc>
              <a:buNone/>
              <a:defRPr sz="1400" b="0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图片素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8965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/>
                <a:ea typeface="微软雅黑"/>
                <a:cs typeface="Segoe UI Light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/>
              <a:ea typeface="微软雅黑"/>
              <a:cs typeface="Segoe U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icePL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/>
              </a:rPr>
              <a:t>点击</a:t>
            </a:r>
            <a:r>
              <a:rPr kumimoji="1" lang="en-US" altLang="zh-CN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rPr>
              <a:t>Logo</a:t>
            </a:r>
            <a:r>
              <a:rPr kumimoji="1" lang="zh-CN" altLang="en-US" sz="133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entury Gothic"/>
                <a:ea typeface="微软雅黑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三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1002647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1990199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4684631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5672183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8293462" y="1961450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9281014" y="2086074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2849735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3837287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6531719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7519271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五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0" name="文本占位符 310"/>
          <p:cNvSpPr>
            <a:spLocks noGrp="1"/>
          </p:cNvSpPr>
          <p:nvPr>
            <p:ph type="body" sz="quarter" idx="11" hasCustomPrompt="1"/>
          </p:nvPr>
        </p:nvSpPr>
        <p:spPr>
          <a:xfrm>
            <a:off x="2849735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1" name="文本占位符 310"/>
          <p:cNvSpPr>
            <a:spLocks noGrp="1"/>
          </p:cNvSpPr>
          <p:nvPr>
            <p:ph type="body" sz="quarter" idx="12"/>
          </p:nvPr>
        </p:nvSpPr>
        <p:spPr>
          <a:xfrm>
            <a:off x="3837287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2" name="文本占位符 310"/>
          <p:cNvSpPr>
            <a:spLocks noGrp="1"/>
          </p:cNvSpPr>
          <p:nvPr>
            <p:ph type="body" sz="quarter" idx="13" hasCustomPrompt="1"/>
          </p:nvPr>
        </p:nvSpPr>
        <p:spPr>
          <a:xfrm>
            <a:off x="6531719" y="1467674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3" name="文本占位符 310"/>
          <p:cNvSpPr>
            <a:spLocks noGrp="1"/>
          </p:cNvSpPr>
          <p:nvPr>
            <p:ph type="body" sz="quarter" idx="14"/>
          </p:nvPr>
        </p:nvSpPr>
        <p:spPr>
          <a:xfrm>
            <a:off x="7519271" y="1592298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_六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>
          <a:xfrm>
            <a:off x="-1" y="0"/>
            <a:ext cx="12192000" cy="48463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9" name="文本占位符 310"/>
          <p:cNvSpPr>
            <a:spLocks noGrp="1"/>
          </p:cNvSpPr>
          <p:nvPr>
            <p:ph type="body" sz="quarter" idx="10"/>
          </p:nvPr>
        </p:nvSpPr>
        <p:spPr>
          <a:xfrm>
            <a:off x="2301095" y="5187296"/>
            <a:ext cx="7589808" cy="103288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7200" b="1">
                <a:ln w="38100">
                  <a:noFill/>
                </a:ln>
                <a:solidFill>
                  <a:schemeClr val="accent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5" hasCustomPrompt="1"/>
          </p:nvPr>
        </p:nvSpPr>
        <p:spPr>
          <a:xfrm>
            <a:off x="981166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6"/>
          </p:nvPr>
        </p:nvSpPr>
        <p:spPr>
          <a:xfrm>
            <a:off x="1968718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2" name="文本占位符 310"/>
          <p:cNvSpPr>
            <a:spLocks noGrp="1"/>
          </p:cNvSpPr>
          <p:nvPr>
            <p:ph type="body" sz="quarter" idx="17" hasCustomPrompt="1"/>
          </p:nvPr>
        </p:nvSpPr>
        <p:spPr>
          <a:xfrm>
            <a:off x="4663150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18"/>
          </p:nvPr>
        </p:nvSpPr>
        <p:spPr>
          <a:xfrm>
            <a:off x="5650702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4" name="文本占位符 310"/>
          <p:cNvSpPr>
            <a:spLocks noGrp="1"/>
          </p:cNvSpPr>
          <p:nvPr>
            <p:ph type="body" sz="quarter" idx="19" hasCustomPrompt="1"/>
          </p:nvPr>
        </p:nvSpPr>
        <p:spPr>
          <a:xfrm>
            <a:off x="8293172" y="2632975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5" name="文本占位符 310"/>
          <p:cNvSpPr>
            <a:spLocks noGrp="1"/>
          </p:cNvSpPr>
          <p:nvPr>
            <p:ph type="body" sz="quarter" idx="20"/>
          </p:nvPr>
        </p:nvSpPr>
        <p:spPr>
          <a:xfrm>
            <a:off x="9280724" y="2757599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16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981166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7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968718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4" name="文本占位符 310"/>
          <p:cNvSpPr>
            <a:spLocks noGrp="1"/>
          </p:cNvSpPr>
          <p:nvPr>
            <p:ph type="body" sz="quarter" idx="23" hasCustomPrompt="1"/>
          </p:nvPr>
        </p:nvSpPr>
        <p:spPr>
          <a:xfrm>
            <a:off x="4663150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5" name="文本占位符 310"/>
          <p:cNvSpPr>
            <a:spLocks noGrp="1"/>
          </p:cNvSpPr>
          <p:nvPr>
            <p:ph type="body" sz="quarter" idx="24"/>
          </p:nvPr>
        </p:nvSpPr>
        <p:spPr>
          <a:xfrm>
            <a:off x="5650702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  <p:sp>
        <p:nvSpPr>
          <p:cNvPr id="26" name="文本占位符 310"/>
          <p:cNvSpPr>
            <a:spLocks noGrp="1"/>
          </p:cNvSpPr>
          <p:nvPr>
            <p:ph type="body" sz="quarter" idx="25" hasCustomPrompt="1"/>
          </p:nvPr>
        </p:nvSpPr>
        <p:spPr>
          <a:xfrm>
            <a:off x="8293172" y="1304047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27" name="文本占位符 310"/>
          <p:cNvSpPr>
            <a:spLocks noGrp="1"/>
          </p:cNvSpPr>
          <p:nvPr>
            <p:ph type="body" sz="quarter" idx="26"/>
          </p:nvPr>
        </p:nvSpPr>
        <p:spPr>
          <a:xfrm>
            <a:off x="9280724" y="1428671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1"/>
          <p:cNvSpPr/>
          <p:nvPr userDrawn="1"/>
        </p:nvSpPr>
        <p:spPr>
          <a:xfrm>
            <a:off x="0" y="384047"/>
            <a:ext cx="12191999" cy="1079437"/>
          </a:xfrm>
          <a:custGeom>
            <a:avLst/>
            <a:gdLst>
              <a:gd name="connsiteX0" fmla="*/ 10439343 w 10873408"/>
              <a:gd name="connsiteY0" fmla="*/ 17 h 1822005"/>
              <a:gd name="connsiteX1" fmla="*/ 10823807 w 10873408"/>
              <a:gd name="connsiteY1" fmla="*/ 160670 h 1822005"/>
              <a:gd name="connsiteX2" fmla="*/ 10873408 w 10873408"/>
              <a:gd name="connsiteY2" fmla="*/ 184273 h 1822005"/>
              <a:gd name="connsiteX3" fmla="*/ 10873408 w 10873408"/>
              <a:gd name="connsiteY3" fmla="*/ 1327582 h 1822005"/>
              <a:gd name="connsiteX4" fmla="*/ 10843181 w 10873408"/>
              <a:gd name="connsiteY4" fmla="*/ 1332070 h 1822005"/>
              <a:gd name="connsiteX5" fmla="*/ 10732453 w 10873408"/>
              <a:gd name="connsiteY5" fmla="*/ 1325792 h 1822005"/>
              <a:gd name="connsiteX6" fmla="*/ 10399944 w 10873408"/>
              <a:gd name="connsiteY6" fmla="*/ 1090264 h 1822005"/>
              <a:gd name="connsiteX7" fmla="*/ 10247544 w 10873408"/>
              <a:gd name="connsiteY7" fmla="*/ 1298083 h 1822005"/>
              <a:gd name="connsiteX8" fmla="*/ 10039726 w 10873408"/>
              <a:gd name="connsiteY8" fmla="*/ 1256519 h 1822005"/>
              <a:gd name="connsiteX9" fmla="*/ 9471690 w 10873408"/>
              <a:gd name="connsiteY9" fmla="*/ 1353501 h 1822005"/>
              <a:gd name="connsiteX10" fmla="*/ 9139181 w 10873408"/>
              <a:gd name="connsiteY10" fmla="*/ 1145683 h 1822005"/>
              <a:gd name="connsiteX11" fmla="*/ 8751253 w 10873408"/>
              <a:gd name="connsiteY11" fmla="*/ 1187246 h 1822005"/>
              <a:gd name="connsiteX12" fmla="*/ 8501872 w 10873408"/>
              <a:gd name="connsiteY12" fmla="*/ 1381210 h 1822005"/>
              <a:gd name="connsiteX13" fmla="*/ 8127799 w 10873408"/>
              <a:gd name="connsiteY13" fmla="*/ 1547464 h 1822005"/>
              <a:gd name="connsiteX14" fmla="*/ 7753726 w 10873408"/>
              <a:gd name="connsiteY14" fmla="*/ 1450483 h 1822005"/>
              <a:gd name="connsiteX15" fmla="*/ 7268817 w 10873408"/>
              <a:gd name="connsiteY15" fmla="*/ 1422773 h 1822005"/>
              <a:gd name="connsiteX16" fmla="*/ 6853181 w 10873408"/>
              <a:gd name="connsiteY16" fmla="*/ 1505901 h 1822005"/>
              <a:gd name="connsiteX17" fmla="*/ 6437544 w 10873408"/>
              <a:gd name="connsiteY17" fmla="*/ 1381210 h 1822005"/>
              <a:gd name="connsiteX18" fmla="*/ 5689399 w 10873408"/>
              <a:gd name="connsiteY18" fmla="*/ 1395064 h 1822005"/>
              <a:gd name="connsiteX19" fmla="*/ 5135217 w 10873408"/>
              <a:gd name="connsiteY19" fmla="*/ 1242664 h 1822005"/>
              <a:gd name="connsiteX20" fmla="*/ 4608744 w 10873408"/>
              <a:gd name="connsiteY20" fmla="*/ 1173392 h 1822005"/>
              <a:gd name="connsiteX21" fmla="*/ 4220817 w 10873408"/>
              <a:gd name="connsiteY21" fmla="*/ 854737 h 1822005"/>
              <a:gd name="connsiteX22" fmla="*/ 3874453 w 10873408"/>
              <a:gd name="connsiteY22" fmla="*/ 1034846 h 1822005"/>
              <a:gd name="connsiteX23" fmla="*/ 3500381 w 10873408"/>
              <a:gd name="connsiteY23" fmla="*/ 1020992 h 1822005"/>
              <a:gd name="connsiteX24" fmla="*/ 3403399 w 10873408"/>
              <a:gd name="connsiteY24" fmla="*/ 1173392 h 1822005"/>
              <a:gd name="connsiteX25" fmla="*/ 3209435 w 10873408"/>
              <a:gd name="connsiteY25" fmla="*/ 1311937 h 1822005"/>
              <a:gd name="connsiteX26" fmla="*/ 3098599 w 10873408"/>
              <a:gd name="connsiteY26" fmla="*/ 1311937 h 1822005"/>
              <a:gd name="connsiteX27" fmla="*/ 2890781 w 10873408"/>
              <a:gd name="connsiteY27" fmla="*/ 1408919 h 1822005"/>
              <a:gd name="connsiteX28" fmla="*/ 2669108 w 10873408"/>
              <a:gd name="connsiteY28" fmla="*/ 1381210 h 1822005"/>
              <a:gd name="connsiteX29" fmla="*/ 2405872 w 10873408"/>
              <a:gd name="connsiteY29" fmla="*/ 1602883 h 1822005"/>
              <a:gd name="connsiteX30" fmla="*/ 2239617 w 10873408"/>
              <a:gd name="connsiteY30" fmla="*/ 1505901 h 1822005"/>
              <a:gd name="connsiteX31" fmla="*/ 1976381 w 10873408"/>
              <a:gd name="connsiteY31" fmla="*/ 1616737 h 1822005"/>
              <a:gd name="connsiteX32" fmla="*/ 1837835 w 10873408"/>
              <a:gd name="connsiteY32" fmla="*/ 1533610 h 1822005"/>
              <a:gd name="connsiteX33" fmla="*/ 1671581 w 10873408"/>
              <a:gd name="connsiteY33" fmla="*/ 1686010 h 1822005"/>
              <a:gd name="connsiteX34" fmla="*/ 1533035 w 10873408"/>
              <a:gd name="connsiteY34" fmla="*/ 1796846 h 1822005"/>
              <a:gd name="connsiteX35" fmla="*/ 1283653 w 10873408"/>
              <a:gd name="connsiteY35" fmla="*/ 1810701 h 1822005"/>
              <a:gd name="connsiteX36" fmla="*/ 1145108 w 10873408"/>
              <a:gd name="connsiteY36" fmla="*/ 1658301 h 1822005"/>
              <a:gd name="connsiteX37" fmla="*/ 881872 w 10873408"/>
              <a:gd name="connsiteY37" fmla="*/ 1561319 h 1822005"/>
              <a:gd name="connsiteX38" fmla="*/ 493944 w 10873408"/>
              <a:gd name="connsiteY38" fmla="*/ 1367355 h 1822005"/>
              <a:gd name="connsiteX39" fmla="*/ 216853 w 10873408"/>
              <a:gd name="connsiteY39" fmla="*/ 1311937 h 1822005"/>
              <a:gd name="connsiteX40" fmla="*/ 57661 w 10873408"/>
              <a:gd name="connsiteY40" fmla="*/ 1092632 h 1822005"/>
              <a:gd name="connsiteX41" fmla="*/ 0 w 10873408"/>
              <a:gd name="connsiteY41" fmla="*/ 999795 h 1822005"/>
              <a:gd name="connsiteX42" fmla="*/ 0 w 10873408"/>
              <a:gd name="connsiteY42" fmla="*/ 123606 h 1822005"/>
              <a:gd name="connsiteX43" fmla="*/ 36623 w 10873408"/>
              <a:gd name="connsiteY43" fmla="*/ 196714 h 1822005"/>
              <a:gd name="connsiteX44" fmla="*/ 286126 w 10873408"/>
              <a:gd name="connsiteY44" fmla="*/ 619210 h 1822005"/>
              <a:gd name="connsiteX45" fmla="*/ 798744 w 10873408"/>
              <a:gd name="connsiteY45" fmla="*/ 882446 h 1822005"/>
              <a:gd name="connsiteX46" fmla="*/ 978853 w 10873408"/>
              <a:gd name="connsiteY46" fmla="*/ 1020992 h 1822005"/>
              <a:gd name="connsiteX47" fmla="*/ 1283653 w 10873408"/>
              <a:gd name="connsiteY47" fmla="*/ 896301 h 1822005"/>
              <a:gd name="connsiteX48" fmla="*/ 1907108 w 10873408"/>
              <a:gd name="connsiteY48" fmla="*/ 536083 h 1822005"/>
              <a:gd name="connsiteX49" fmla="*/ 2488999 w 10873408"/>
              <a:gd name="connsiteY49" fmla="*/ 314410 h 1822005"/>
              <a:gd name="connsiteX50" fmla="*/ 3320272 w 10873408"/>
              <a:gd name="connsiteY50" fmla="*/ 466810 h 1822005"/>
              <a:gd name="connsiteX51" fmla="*/ 3916017 w 10873408"/>
              <a:gd name="connsiteY51" fmla="*/ 619210 h 1822005"/>
              <a:gd name="connsiteX52" fmla="*/ 4137690 w 10873408"/>
              <a:gd name="connsiteY52" fmla="*/ 702337 h 1822005"/>
              <a:gd name="connsiteX53" fmla="*/ 4442490 w 10873408"/>
              <a:gd name="connsiteY53" fmla="*/ 799319 h 1822005"/>
              <a:gd name="connsiteX54" fmla="*/ 4622599 w 10873408"/>
              <a:gd name="connsiteY54" fmla="*/ 979428 h 1822005"/>
              <a:gd name="connsiteX55" fmla="*/ 4955108 w 10873408"/>
              <a:gd name="connsiteY55" fmla="*/ 1062555 h 1822005"/>
              <a:gd name="connsiteX56" fmla="*/ 5287617 w 10873408"/>
              <a:gd name="connsiteY56" fmla="*/ 896301 h 1822005"/>
              <a:gd name="connsiteX57" fmla="*/ 5675544 w 10873408"/>
              <a:gd name="connsiteY57" fmla="*/ 993283 h 1822005"/>
              <a:gd name="connsiteX58" fmla="*/ 5938781 w 10873408"/>
              <a:gd name="connsiteY58" fmla="*/ 743901 h 1822005"/>
              <a:gd name="connsiteX59" fmla="*/ 6188162 w 10873408"/>
              <a:gd name="connsiteY59" fmla="*/ 702337 h 1822005"/>
              <a:gd name="connsiteX60" fmla="*/ 6645362 w 10873408"/>
              <a:gd name="connsiteY60" fmla="*/ 342119 h 1822005"/>
              <a:gd name="connsiteX61" fmla="*/ 6950162 w 10873408"/>
              <a:gd name="connsiteY61" fmla="*/ 605355 h 1822005"/>
              <a:gd name="connsiteX62" fmla="*/ 7227253 w 10873408"/>
              <a:gd name="connsiteY62" fmla="*/ 799319 h 1822005"/>
              <a:gd name="connsiteX63" fmla="*/ 7532053 w 10873408"/>
              <a:gd name="connsiteY63" fmla="*/ 1104119 h 1822005"/>
              <a:gd name="connsiteX64" fmla="*/ 8030817 w 10873408"/>
              <a:gd name="connsiteY64" fmla="*/ 882446 h 1822005"/>
              <a:gd name="connsiteX65" fmla="*/ 8557290 w 10873408"/>
              <a:gd name="connsiteY65" fmla="*/ 910155 h 1822005"/>
              <a:gd name="connsiteX66" fmla="*/ 8834381 w 10873408"/>
              <a:gd name="connsiteY66" fmla="*/ 1034846 h 1822005"/>
              <a:gd name="connsiteX67" fmla="*/ 9319290 w 10873408"/>
              <a:gd name="connsiteY67" fmla="*/ 577646 h 1822005"/>
              <a:gd name="connsiteX68" fmla="*/ 9804199 w 10873408"/>
              <a:gd name="connsiteY68" fmla="*/ 494519 h 1822005"/>
              <a:gd name="connsiteX69" fmla="*/ 10372235 w 10873408"/>
              <a:gd name="connsiteY69" fmla="*/ 9610 h 1822005"/>
              <a:gd name="connsiteX70" fmla="*/ 10439343 w 10873408"/>
              <a:gd name="connsiteY70" fmla="*/ 17 h 1822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10873408" h="1822005">
                <a:moveTo>
                  <a:pt x="10439343" y="17"/>
                </a:moveTo>
                <a:cubicBezTo>
                  <a:pt x="10572693" y="-1471"/>
                  <a:pt x="10700848" y="95917"/>
                  <a:pt x="10823807" y="160670"/>
                </a:cubicBezTo>
                <a:lnTo>
                  <a:pt x="10873408" y="184273"/>
                </a:lnTo>
                <a:lnTo>
                  <a:pt x="10873408" y="1327582"/>
                </a:lnTo>
                <a:lnTo>
                  <a:pt x="10843181" y="1332070"/>
                </a:lnTo>
                <a:cubicBezTo>
                  <a:pt x="10803169" y="1335606"/>
                  <a:pt x="10765357" y="1335029"/>
                  <a:pt x="10732453" y="1325792"/>
                </a:cubicBezTo>
                <a:cubicBezTo>
                  <a:pt x="10600835" y="1288847"/>
                  <a:pt x="10480762" y="1094882"/>
                  <a:pt x="10399944" y="1090264"/>
                </a:cubicBezTo>
                <a:cubicBezTo>
                  <a:pt x="10319126" y="1085646"/>
                  <a:pt x="10307580" y="1270374"/>
                  <a:pt x="10247544" y="1298083"/>
                </a:cubicBezTo>
                <a:cubicBezTo>
                  <a:pt x="10187508" y="1325792"/>
                  <a:pt x="10169035" y="1247283"/>
                  <a:pt x="10039726" y="1256519"/>
                </a:cubicBezTo>
                <a:cubicBezTo>
                  <a:pt x="9910417" y="1265755"/>
                  <a:pt x="9621781" y="1371974"/>
                  <a:pt x="9471690" y="1353501"/>
                </a:cubicBezTo>
                <a:cubicBezTo>
                  <a:pt x="9321599" y="1335028"/>
                  <a:pt x="9259254" y="1173392"/>
                  <a:pt x="9139181" y="1145683"/>
                </a:cubicBezTo>
                <a:cubicBezTo>
                  <a:pt x="9019108" y="1117974"/>
                  <a:pt x="8857471" y="1147992"/>
                  <a:pt x="8751253" y="1187246"/>
                </a:cubicBezTo>
                <a:cubicBezTo>
                  <a:pt x="8645035" y="1226500"/>
                  <a:pt x="8605781" y="1321174"/>
                  <a:pt x="8501872" y="1381210"/>
                </a:cubicBezTo>
                <a:cubicBezTo>
                  <a:pt x="8397963" y="1441246"/>
                  <a:pt x="8252490" y="1535919"/>
                  <a:pt x="8127799" y="1547464"/>
                </a:cubicBezTo>
                <a:cubicBezTo>
                  <a:pt x="8003108" y="1559009"/>
                  <a:pt x="7896890" y="1471265"/>
                  <a:pt x="7753726" y="1450483"/>
                </a:cubicBezTo>
                <a:cubicBezTo>
                  <a:pt x="7610562" y="1429701"/>
                  <a:pt x="7418908" y="1413537"/>
                  <a:pt x="7268817" y="1422773"/>
                </a:cubicBezTo>
                <a:cubicBezTo>
                  <a:pt x="7118726" y="1432009"/>
                  <a:pt x="6991727" y="1512828"/>
                  <a:pt x="6853181" y="1505901"/>
                </a:cubicBezTo>
                <a:cubicBezTo>
                  <a:pt x="6714636" y="1498974"/>
                  <a:pt x="6631508" y="1399683"/>
                  <a:pt x="6437544" y="1381210"/>
                </a:cubicBezTo>
                <a:cubicBezTo>
                  <a:pt x="6243580" y="1362737"/>
                  <a:pt x="5906453" y="1418155"/>
                  <a:pt x="5689399" y="1395064"/>
                </a:cubicBezTo>
                <a:cubicBezTo>
                  <a:pt x="5472345" y="1371973"/>
                  <a:pt x="5315326" y="1279609"/>
                  <a:pt x="5135217" y="1242664"/>
                </a:cubicBezTo>
                <a:cubicBezTo>
                  <a:pt x="4955108" y="1205719"/>
                  <a:pt x="4761144" y="1238047"/>
                  <a:pt x="4608744" y="1173392"/>
                </a:cubicBezTo>
                <a:cubicBezTo>
                  <a:pt x="4456344" y="1108737"/>
                  <a:pt x="4343199" y="877828"/>
                  <a:pt x="4220817" y="854737"/>
                </a:cubicBezTo>
                <a:cubicBezTo>
                  <a:pt x="4098435" y="831646"/>
                  <a:pt x="3994526" y="1007137"/>
                  <a:pt x="3874453" y="1034846"/>
                </a:cubicBezTo>
                <a:cubicBezTo>
                  <a:pt x="3754380" y="1062555"/>
                  <a:pt x="3578890" y="997901"/>
                  <a:pt x="3500381" y="1020992"/>
                </a:cubicBezTo>
                <a:cubicBezTo>
                  <a:pt x="3421872" y="1044083"/>
                  <a:pt x="3451890" y="1124901"/>
                  <a:pt x="3403399" y="1173392"/>
                </a:cubicBezTo>
                <a:cubicBezTo>
                  <a:pt x="3354908" y="1221883"/>
                  <a:pt x="3260235" y="1288846"/>
                  <a:pt x="3209435" y="1311937"/>
                </a:cubicBezTo>
                <a:cubicBezTo>
                  <a:pt x="3158635" y="1335028"/>
                  <a:pt x="3151708" y="1295773"/>
                  <a:pt x="3098599" y="1311937"/>
                </a:cubicBezTo>
                <a:cubicBezTo>
                  <a:pt x="3045490" y="1328101"/>
                  <a:pt x="2962363" y="1397373"/>
                  <a:pt x="2890781" y="1408919"/>
                </a:cubicBezTo>
                <a:cubicBezTo>
                  <a:pt x="2819199" y="1420465"/>
                  <a:pt x="2749926" y="1348883"/>
                  <a:pt x="2669108" y="1381210"/>
                </a:cubicBezTo>
                <a:cubicBezTo>
                  <a:pt x="2588290" y="1413537"/>
                  <a:pt x="2477454" y="1582101"/>
                  <a:pt x="2405872" y="1602883"/>
                </a:cubicBezTo>
                <a:cubicBezTo>
                  <a:pt x="2334290" y="1623665"/>
                  <a:pt x="2311199" y="1503592"/>
                  <a:pt x="2239617" y="1505901"/>
                </a:cubicBezTo>
                <a:cubicBezTo>
                  <a:pt x="2168035" y="1508210"/>
                  <a:pt x="2043345" y="1612119"/>
                  <a:pt x="1976381" y="1616737"/>
                </a:cubicBezTo>
                <a:cubicBezTo>
                  <a:pt x="1909417" y="1621355"/>
                  <a:pt x="1888635" y="1522064"/>
                  <a:pt x="1837835" y="1533610"/>
                </a:cubicBezTo>
                <a:cubicBezTo>
                  <a:pt x="1787035" y="1545156"/>
                  <a:pt x="1722381" y="1642137"/>
                  <a:pt x="1671581" y="1686010"/>
                </a:cubicBezTo>
                <a:cubicBezTo>
                  <a:pt x="1620781" y="1729883"/>
                  <a:pt x="1597690" y="1776064"/>
                  <a:pt x="1533035" y="1796846"/>
                </a:cubicBezTo>
                <a:cubicBezTo>
                  <a:pt x="1468380" y="1817628"/>
                  <a:pt x="1348307" y="1833792"/>
                  <a:pt x="1283653" y="1810701"/>
                </a:cubicBezTo>
                <a:cubicBezTo>
                  <a:pt x="1218999" y="1787610"/>
                  <a:pt x="1212072" y="1699865"/>
                  <a:pt x="1145108" y="1658301"/>
                </a:cubicBezTo>
                <a:cubicBezTo>
                  <a:pt x="1078145" y="1616737"/>
                  <a:pt x="990399" y="1609810"/>
                  <a:pt x="881872" y="1561319"/>
                </a:cubicBezTo>
                <a:cubicBezTo>
                  <a:pt x="773345" y="1512828"/>
                  <a:pt x="604780" y="1408919"/>
                  <a:pt x="493944" y="1367355"/>
                </a:cubicBezTo>
                <a:cubicBezTo>
                  <a:pt x="383108" y="1325791"/>
                  <a:pt x="329998" y="1415846"/>
                  <a:pt x="216853" y="1311937"/>
                </a:cubicBezTo>
                <a:cubicBezTo>
                  <a:pt x="174424" y="1272971"/>
                  <a:pt x="116733" y="1186597"/>
                  <a:pt x="57661" y="1092632"/>
                </a:cubicBezTo>
                <a:lnTo>
                  <a:pt x="0" y="999795"/>
                </a:lnTo>
                <a:lnTo>
                  <a:pt x="0" y="123606"/>
                </a:lnTo>
                <a:lnTo>
                  <a:pt x="36623" y="196714"/>
                </a:lnTo>
                <a:cubicBezTo>
                  <a:pt x="126366" y="381626"/>
                  <a:pt x="215988" y="591501"/>
                  <a:pt x="286126" y="619210"/>
                </a:cubicBezTo>
                <a:cubicBezTo>
                  <a:pt x="473162" y="693101"/>
                  <a:pt x="683290" y="815482"/>
                  <a:pt x="798744" y="882446"/>
                </a:cubicBezTo>
                <a:cubicBezTo>
                  <a:pt x="914198" y="949410"/>
                  <a:pt x="898035" y="1018683"/>
                  <a:pt x="978853" y="1020992"/>
                </a:cubicBezTo>
                <a:cubicBezTo>
                  <a:pt x="1059671" y="1023301"/>
                  <a:pt x="1128944" y="977119"/>
                  <a:pt x="1283653" y="896301"/>
                </a:cubicBezTo>
                <a:cubicBezTo>
                  <a:pt x="1438362" y="815483"/>
                  <a:pt x="1706217" y="633065"/>
                  <a:pt x="1907108" y="536083"/>
                </a:cubicBezTo>
                <a:cubicBezTo>
                  <a:pt x="2107999" y="439101"/>
                  <a:pt x="2253472" y="325956"/>
                  <a:pt x="2488999" y="314410"/>
                </a:cubicBezTo>
                <a:cubicBezTo>
                  <a:pt x="2724526" y="302864"/>
                  <a:pt x="3082436" y="416010"/>
                  <a:pt x="3320272" y="466810"/>
                </a:cubicBezTo>
                <a:cubicBezTo>
                  <a:pt x="3558108" y="517610"/>
                  <a:pt x="3779781" y="579956"/>
                  <a:pt x="3916017" y="619210"/>
                </a:cubicBezTo>
                <a:cubicBezTo>
                  <a:pt x="4052253" y="658464"/>
                  <a:pt x="4049945" y="672319"/>
                  <a:pt x="4137690" y="702337"/>
                </a:cubicBezTo>
                <a:cubicBezTo>
                  <a:pt x="4225435" y="732355"/>
                  <a:pt x="4361672" y="753137"/>
                  <a:pt x="4442490" y="799319"/>
                </a:cubicBezTo>
                <a:cubicBezTo>
                  <a:pt x="4523308" y="845501"/>
                  <a:pt x="4537163" y="935555"/>
                  <a:pt x="4622599" y="979428"/>
                </a:cubicBezTo>
                <a:cubicBezTo>
                  <a:pt x="4708035" y="1023301"/>
                  <a:pt x="4844272" y="1076409"/>
                  <a:pt x="4955108" y="1062555"/>
                </a:cubicBezTo>
                <a:cubicBezTo>
                  <a:pt x="5065944" y="1048701"/>
                  <a:pt x="5167544" y="907846"/>
                  <a:pt x="5287617" y="896301"/>
                </a:cubicBezTo>
                <a:cubicBezTo>
                  <a:pt x="5407690" y="884756"/>
                  <a:pt x="5567017" y="1018683"/>
                  <a:pt x="5675544" y="993283"/>
                </a:cubicBezTo>
                <a:cubicBezTo>
                  <a:pt x="5784071" y="967883"/>
                  <a:pt x="5853345" y="792392"/>
                  <a:pt x="5938781" y="743901"/>
                </a:cubicBezTo>
                <a:cubicBezTo>
                  <a:pt x="6024217" y="695410"/>
                  <a:pt x="6070399" y="769301"/>
                  <a:pt x="6188162" y="702337"/>
                </a:cubicBezTo>
                <a:cubicBezTo>
                  <a:pt x="6305926" y="635373"/>
                  <a:pt x="6518362" y="358283"/>
                  <a:pt x="6645362" y="342119"/>
                </a:cubicBezTo>
                <a:cubicBezTo>
                  <a:pt x="6772362" y="325955"/>
                  <a:pt x="6853180" y="529155"/>
                  <a:pt x="6950162" y="605355"/>
                </a:cubicBezTo>
                <a:cubicBezTo>
                  <a:pt x="7047144" y="681555"/>
                  <a:pt x="7130271" y="716192"/>
                  <a:pt x="7227253" y="799319"/>
                </a:cubicBezTo>
                <a:cubicBezTo>
                  <a:pt x="7324235" y="882446"/>
                  <a:pt x="7398126" y="1090264"/>
                  <a:pt x="7532053" y="1104119"/>
                </a:cubicBezTo>
                <a:cubicBezTo>
                  <a:pt x="7665980" y="1117974"/>
                  <a:pt x="7859944" y="914773"/>
                  <a:pt x="8030817" y="882446"/>
                </a:cubicBezTo>
                <a:cubicBezTo>
                  <a:pt x="8201690" y="850119"/>
                  <a:pt x="8423363" y="884755"/>
                  <a:pt x="8557290" y="910155"/>
                </a:cubicBezTo>
                <a:cubicBezTo>
                  <a:pt x="8691217" y="935555"/>
                  <a:pt x="8707381" y="1090264"/>
                  <a:pt x="8834381" y="1034846"/>
                </a:cubicBezTo>
                <a:cubicBezTo>
                  <a:pt x="8961381" y="979428"/>
                  <a:pt x="9157654" y="667700"/>
                  <a:pt x="9319290" y="577646"/>
                </a:cubicBezTo>
                <a:cubicBezTo>
                  <a:pt x="9480926" y="487592"/>
                  <a:pt x="9628708" y="589192"/>
                  <a:pt x="9804199" y="494519"/>
                </a:cubicBezTo>
                <a:cubicBezTo>
                  <a:pt x="9979690" y="399846"/>
                  <a:pt x="10192126" y="60410"/>
                  <a:pt x="10372235" y="9610"/>
                </a:cubicBezTo>
                <a:cubicBezTo>
                  <a:pt x="10394749" y="3260"/>
                  <a:pt x="10417118" y="266"/>
                  <a:pt x="10439343" y="17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3" name="任意形状 2"/>
          <p:cNvSpPr/>
          <p:nvPr userDrawn="1"/>
        </p:nvSpPr>
        <p:spPr>
          <a:xfrm>
            <a:off x="1" y="1218754"/>
            <a:ext cx="5743205" cy="788846"/>
          </a:xfrm>
          <a:custGeom>
            <a:avLst/>
            <a:gdLst>
              <a:gd name="connsiteX0" fmla="*/ 4276235 w 5122065"/>
              <a:gd name="connsiteY0" fmla="*/ 0 h 1331509"/>
              <a:gd name="connsiteX1" fmla="*/ 4622599 w 5122065"/>
              <a:gd name="connsiteY1" fmla="*/ 263236 h 1331509"/>
              <a:gd name="connsiteX2" fmla="*/ 4959438 w 5122065"/>
              <a:gd name="connsiteY2" fmla="*/ 365414 h 1331509"/>
              <a:gd name="connsiteX3" fmla="*/ 5122065 w 5122065"/>
              <a:gd name="connsiteY3" fmla="*/ 413482 h 1331509"/>
              <a:gd name="connsiteX4" fmla="*/ 5089500 w 5122065"/>
              <a:gd name="connsiteY4" fmla="*/ 440694 h 1331509"/>
              <a:gd name="connsiteX5" fmla="*/ 4844272 w 5122065"/>
              <a:gd name="connsiteY5" fmla="*/ 665018 h 1331509"/>
              <a:gd name="connsiteX6" fmla="*/ 4345508 w 5122065"/>
              <a:gd name="connsiteY6" fmla="*/ 886691 h 1331509"/>
              <a:gd name="connsiteX7" fmla="*/ 4151544 w 5122065"/>
              <a:gd name="connsiteY7" fmla="*/ 1080654 h 1331509"/>
              <a:gd name="connsiteX8" fmla="*/ 3971435 w 5122065"/>
              <a:gd name="connsiteY8" fmla="*/ 1080654 h 1331509"/>
              <a:gd name="connsiteX9" fmla="*/ 3486526 w 5122065"/>
              <a:gd name="connsiteY9" fmla="*/ 1108364 h 1331509"/>
              <a:gd name="connsiteX10" fmla="*/ 3223290 w 5122065"/>
              <a:gd name="connsiteY10" fmla="*/ 1108364 h 1331509"/>
              <a:gd name="connsiteX11" fmla="*/ 2530562 w 5122065"/>
              <a:gd name="connsiteY11" fmla="*/ 1149927 h 1331509"/>
              <a:gd name="connsiteX12" fmla="*/ 2142635 w 5122065"/>
              <a:gd name="connsiteY12" fmla="*/ 997527 h 1331509"/>
              <a:gd name="connsiteX13" fmla="*/ 2017944 w 5122065"/>
              <a:gd name="connsiteY13" fmla="*/ 1039091 h 1331509"/>
              <a:gd name="connsiteX14" fmla="*/ 1726999 w 5122065"/>
              <a:gd name="connsiteY14" fmla="*/ 928254 h 1331509"/>
              <a:gd name="connsiteX15" fmla="*/ 1131253 w 5122065"/>
              <a:gd name="connsiteY15" fmla="*/ 969818 h 1331509"/>
              <a:gd name="connsiteX16" fmla="*/ 895726 w 5122065"/>
              <a:gd name="connsiteY16" fmla="*/ 1108364 h 1331509"/>
              <a:gd name="connsiteX17" fmla="*/ 535508 w 5122065"/>
              <a:gd name="connsiteY17" fmla="*/ 1191491 h 1331509"/>
              <a:gd name="connsiteX18" fmla="*/ 189144 w 5122065"/>
              <a:gd name="connsiteY18" fmla="*/ 1330036 h 1331509"/>
              <a:gd name="connsiteX19" fmla="*/ 38476 w 5122065"/>
              <a:gd name="connsiteY19" fmla="*/ 1267149 h 1331509"/>
              <a:gd name="connsiteX20" fmla="*/ 0 w 5122065"/>
              <a:gd name="connsiteY20" fmla="*/ 1238995 h 1331509"/>
              <a:gd name="connsiteX21" fmla="*/ 0 w 5122065"/>
              <a:gd name="connsiteY21" fmla="*/ 121717 h 1331509"/>
              <a:gd name="connsiteX22" fmla="*/ 19548 w 5122065"/>
              <a:gd name="connsiteY22" fmla="*/ 121309 h 1331509"/>
              <a:gd name="connsiteX23" fmla="*/ 466235 w 5122065"/>
              <a:gd name="connsiteY23" fmla="*/ 193964 h 1331509"/>
              <a:gd name="connsiteX24" fmla="*/ 729472 w 5122065"/>
              <a:gd name="connsiteY24" fmla="*/ 512618 h 1331509"/>
              <a:gd name="connsiteX25" fmla="*/ 923435 w 5122065"/>
              <a:gd name="connsiteY25" fmla="*/ 484909 h 1331509"/>
              <a:gd name="connsiteX26" fmla="*/ 1477617 w 5122065"/>
              <a:gd name="connsiteY26" fmla="*/ 678873 h 1331509"/>
              <a:gd name="connsiteX27" fmla="*/ 2419726 w 5122065"/>
              <a:gd name="connsiteY27" fmla="*/ 512618 h 1331509"/>
              <a:gd name="connsiteX28" fmla="*/ 3389544 w 5122065"/>
              <a:gd name="connsiteY28" fmla="*/ 290945 h 1331509"/>
              <a:gd name="connsiteX29" fmla="*/ 3514235 w 5122065"/>
              <a:gd name="connsiteY29" fmla="*/ 415636 h 1331509"/>
              <a:gd name="connsiteX30" fmla="*/ 3929872 w 5122065"/>
              <a:gd name="connsiteY30" fmla="*/ 263236 h 1331509"/>
              <a:gd name="connsiteX31" fmla="*/ 4276235 w 5122065"/>
              <a:gd name="connsiteY31" fmla="*/ 0 h 13315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122065" h="1331509">
                <a:moveTo>
                  <a:pt x="4276235" y="0"/>
                </a:moveTo>
                <a:cubicBezTo>
                  <a:pt x="4391689" y="0"/>
                  <a:pt x="4449417" y="180109"/>
                  <a:pt x="4622599" y="263236"/>
                </a:cubicBezTo>
                <a:cubicBezTo>
                  <a:pt x="4709190" y="304800"/>
                  <a:pt x="4832726" y="332509"/>
                  <a:pt x="4959438" y="365414"/>
                </a:cubicBezTo>
                <a:lnTo>
                  <a:pt x="5122065" y="413482"/>
                </a:lnTo>
                <a:lnTo>
                  <a:pt x="5089500" y="440694"/>
                </a:lnTo>
                <a:cubicBezTo>
                  <a:pt x="5010238" y="513665"/>
                  <a:pt x="4938079" y="608734"/>
                  <a:pt x="4844272" y="665018"/>
                </a:cubicBezTo>
                <a:cubicBezTo>
                  <a:pt x="4694181" y="755072"/>
                  <a:pt x="4460963" y="817418"/>
                  <a:pt x="4345508" y="886691"/>
                </a:cubicBezTo>
                <a:cubicBezTo>
                  <a:pt x="4230053" y="955964"/>
                  <a:pt x="4213889" y="1048327"/>
                  <a:pt x="4151544" y="1080654"/>
                </a:cubicBezTo>
                <a:cubicBezTo>
                  <a:pt x="4089199" y="1112981"/>
                  <a:pt x="4082271" y="1076036"/>
                  <a:pt x="3971435" y="1080654"/>
                </a:cubicBezTo>
                <a:cubicBezTo>
                  <a:pt x="3860599" y="1085272"/>
                  <a:pt x="3611217" y="1103746"/>
                  <a:pt x="3486526" y="1108364"/>
                </a:cubicBezTo>
                <a:cubicBezTo>
                  <a:pt x="3361835" y="1112982"/>
                  <a:pt x="3382617" y="1101437"/>
                  <a:pt x="3223290" y="1108364"/>
                </a:cubicBezTo>
                <a:cubicBezTo>
                  <a:pt x="3063963" y="1115291"/>
                  <a:pt x="2710671" y="1168400"/>
                  <a:pt x="2530562" y="1149927"/>
                </a:cubicBezTo>
                <a:cubicBezTo>
                  <a:pt x="2350453" y="1131454"/>
                  <a:pt x="2228071" y="1016000"/>
                  <a:pt x="2142635" y="997527"/>
                </a:cubicBezTo>
                <a:cubicBezTo>
                  <a:pt x="2057199" y="979054"/>
                  <a:pt x="2087217" y="1050636"/>
                  <a:pt x="2017944" y="1039091"/>
                </a:cubicBezTo>
                <a:cubicBezTo>
                  <a:pt x="1948671" y="1027546"/>
                  <a:pt x="1874781" y="939800"/>
                  <a:pt x="1726999" y="928254"/>
                </a:cubicBezTo>
                <a:cubicBezTo>
                  <a:pt x="1579217" y="916708"/>
                  <a:pt x="1269798" y="939800"/>
                  <a:pt x="1131253" y="969818"/>
                </a:cubicBezTo>
                <a:cubicBezTo>
                  <a:pt x="992708" y="999836"/>
                  <a:pt x="995017" y="1071419"/>
                  <a:pt x="895726" y="1108364"/>
                </a:cubicBezTo>
                <a:cubicBezTo>
                  <a:pt x="796435" y="1145309"/>
                  <a:pt x="653272" y="1154546"/>
                  <a:pt x="535508" y="1191491"/>
                </a:cubicBezTo>
                <a:cubicBezTo>
                  <a:pt x="417744" y="1228436"/>
                  <a:pt x="350780" y="1295400"/>
                  <a:pt x="189144" y="1330036"/>
                </a:cubicBezTo>
                <a:cubicBezTo>
                  <a:pt x="148735" y="1338695"/>
                  <a:pt x="96203" y="1308100"/>
                  <a:pt x="38476" y="1267149"/>
                </a:cubicBezTo>
                <a:lnTo>
                  <a:pt x="0" y="1238995"/>
                </a:lnTo>
                <a:lnTo>
                  <a:pt x="0" y="121717"/>
                </a:lnTo>
                <a:lnTo>
                  <a:pt x="19548" y="121309"/>
                </a:lnTo>
                <a:cubicBezTo>
                  <a:pt x="177238" y="124331"/>
                  <a:pt x="369542" y="156442"/>
                  <a:pt x="466235" y="193964"/>
                </a:cubicBezTo>
                <a:cubicBezTo>
                  <a:pt x="620944" y="254000"/>
                  <a:pt x="653272" y="464127"/>
                  <a:pt x="729472" y="512618"/>
                </a:cubicBezTo>
                <a:cubicBezTo>
                  <a:pt x="805672" y="561109"/>
                  <a:pt x="798744" y="457200"/>
                  <a:pt x="923435" y="484909"/>
                </a:cubicBezTo>
                <a:cubicBezTo>
                  <a:pt x="1048126" y="512618"/>
                  <a:pt x="1228235" y="674255"/>
                  <a:pt x="1477617" y="678873"/>
                </a:cubicBezTo>
                <a:cubicBezTo>
                  <a:pt x="1726999" y="683491"/>
                  <a:pt x="2101072" y="577273"/>
                  <a:pt x="2419726" y="512618"/>
                </a:cubicBezTo>
                <a:cubicBezTo>
                  <a:pt x="2738380" y="447963"/>
                  <a:pt x="3207126" y="307109"/>
                  <a:pt x="3389544" y="290945"/>
                </a:cubicBezTo>
                <a:cubicBezTo>
                  <a:pt x="3571962" y="274781"/>
                  <a:pt x="3424180" y="420254"/>
                  <a:pt x="3514235" y="415636"/>
                </a:cubicBezTo>
                <a:cubicBezTo>
                  <a:pt x="3604290" y="411018"/>
                  <a:pt x="3802872" y="332509"/>
                  <a:pt x="3929872" y="263236"/>
                </a:cubicBezTo>
                <a:cubicBezTo>
                  <a:pt x="4056872" y="193963"/>
                  <a:pt x="4160781" y="0"/>
                  <a:pt x="4276235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4" name="任意形状 3"/>
          <p:cNvSpPr/>
          <p:nvPr userDrawn="1"/>
        </p:nvSpPr>
        <p:spPr>
          <a:xfrm>
            <a:off x="5743205" y="1417635"/>
            <a:ext cx="3959039" cy="712575"/>
          </a:xfrm>
          <a:custGeom>
            <a:avLst/>
            <a:gdLst>
              <a:gd name="connsiteX0" fmla="*/ 239912 w 3530860"/>
              <a:gd name="connsiteY0" fmla="*/ 926 h 1202770"/>
              <a:gd name="connsiteX1" fmla="*/ 664316 w 3530860"/>
              <a:gd name="connsiteY1" fmla="*/ 93794 h 1202770"/>
              <a:gd name="connsiteX2" fmla="*/ 1606425 w 3530860"/>
              <a:gd name="connsiteY2" fmla="*/ 273903 h 1202770"/>
              <a:gd name="connsiteX3" fmla="*/ 2700934 w 3530860"/>
              <a:gd name="connsiteY3" fmla="*/ 412448 h 1202770"/>
              <a:gd name="connsiteX4" fmla="*/ 2784061 w 3530860"/>
              <a:gd name="connsiteY4" fmla="*/ 592557 h 1202770"/>
              <a:gd name="connsiteX5" fmla="*/ 3324388 w 3530860"/>
              <a:gd name="connsiteY5" fmla="*/ 564848 h 1202770"/>
              <a:gd name="connsiteX6" fmla="*/ 3483716 w 3530860"/>
              <a:gd name="connsiteY6" fmla="*/ 663562 h 1202770"/>
              <a:gd name="connsiteX7" fmla="*/ 3530860 w 3530860"/>
              <a:gd name="connsiteY7" fmla="*/ 705992 h 1202770"/>
              <a:gd name="connsiteX8" fmla="*/ 3474191 w 3530860"/>
              <a:gd name="connsiteY8" fmla="*/ 745823 h 1202770"/>
              <a:gd name="connsiteX9" fmla="*/ 3227407 w 3530860"/>
              <a:gd name="connsiteY9" fmla="*/ 897357 h 1202770"/>
              <a:gd name="connsiteX10" fmla="*/ 2700934 w 3530860"/>
              <a:gd name="connsiteY10" fmla="*/ 1008194 h 1202770"/>
              <a:gd name="connsiteX11" fmla="*/ 2174461 w 3530860"/>
              <a:gd name="connsiteY11" fmla="*/ 1202157 h 1202770"/>
              <a:gd name="connsiteX12" fmla="*/ 1537152 w 3530860"/>
              <a:gd name="connsiteY12" fmla="*/ 938921 h 1202770"/>
              <a:gd name="connsiteX13" fmla="*/ 692025 w 3530860"/>
              <a:gd name="connsiteY13" fmla="*/ 675685 h 1202770"/>
              <a:gd name="connsiteX14" fmla="*/ 193261 w 3530860"/>
              <a:gd name="connsiteY14" fmla="*/ 163067 h 1202770"/>
              <a:gd name="connsiteX15" fmla="*/ 25599 w 3530860"/>
              <a:gd name="connsiteY15" fmla="*/ 85351 h 1202770"/>
              <a:gd name="connsiteX16" fmla="*/ 0 w 3530860"/>
              <a:gd name="connsiteY16" fmla="*/ 77785 h 1202770"/>
              <a:gd name="connsiteX17" fmla="*/ 16074 w 3530860"/>
              <a:gd name="connsiteY17" fmla="*/ 64353 h 1202770"/>
              <a:gd name="connsiteX18" fmla="*/ 123988 w 3530860"/>
              <a:gd name="connsiteY18" fmla="*/ 10667 h 1202770"/>
              <a:gd name="connsiteX19" fmla="*/ 239912 w 3530860"/>
              <a:gd name="connsiteY19" fmla="*/ 926 h 120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530860" h="1202770">
                <a:moveTo>
                  <a:pt x="239912" y="926"/>
                </a:moveTo>
                <a:cubicBezTo>
                  <a:pt x="356052" y="8502"/>
                  <a:pt x="479011" y="60889"/>
                  <a:pt x="664316" y="93794"/>
                </a:cubicBezTo>
                <a:cubicBezTo>
                  <a:pt x="911389" y="137667"/>
                  <a:pt x="1266989" y="220794"/>
                  <a:pt x="1606425" y="273903"/>
                </a:cubicBezTo>
                <a:cubicBezTo>
                  <a:pt x="1945861" y="327012"/>
                  <a:pt x="2504661" y="359339"/>
                  <a:pt x="2700934" y="412448"/>
                </a:cubicBezTo>
                <a:cubicBezTo>
                  <a:pt x="2897207" y="465557"/>
                  <a:pt x="2680152" y="567157"/>
                  <a:pt x="2784061" y="592557"/>
                </a:cubicBezTo>
                <a:cubicBezTo>
                  <a:pt x="2887970" y="617957"/>
                  <a:pt x="3181224" y="534830"/>
                  <a:pt x="3324388" y="564848"/>
                </a:cubicBezTo>
                <a:cubicBezTo>
                  <a:pt x="3395970" y="579857"/>
                  <a:pt x="3439843" y="620844"/>
                  <a:pt x="3483716" y="663562"/>
                </a:cubicBezTo>
                <a:lnTo>
                  <a:pt x="3530860" y="705992"/>
                </a:lnTo>
                <a:lnTo>
                  <a:pt x="3474191" y="745823"/>
                </a:lnTo>
                <a:cubicBezTo>
                  <a:pt x="3394238" y="803839"/>
                  <a:pt x="3310534" y="863875"/>
                  <a:pt x="3227407" y="897357"/>
                </a:cubicBezTo>
                <a:cubicBezTo>
                  <a:pt x="3061153" y="964321"/>
                  <a:pt x="2876425" y="957394"/>
                  <a:pt x="2700934" y="1008194"/>
                </a:cubicBezTo>
                <a:cubicBezTo>
                  <a:pt x="2525443" y="1058994"/>
                  <a:pt x="2368425" y="1213702"/>
                  <a:pt x="2174461" y="1202157"/>
                </a:cubicBezTo>
                <a:cubicBezTo>
                  <a:pt x="1980497" y="1190612"/>
                  <a:pt x="1784225" y="1026666"/>
                  <a:pt x="1537152" y="938921"/>
                </a:cubicBezTo>
                <a:cubicBezTo>
                  <a:pt x="1290079" y="851176"/>
                  <a:pt x="916007" y="804994"/>
                  <a:pt x="692025" y="675685"/>
                </a:cubicBezTo>
                <a:cubicBezTo>
                  <a:pt x="468043" y="546376"/>
                  <a:pt x="391843" y="287758"/>
                  <a:pt x="193261" y="163067"/>
                </a:cubicBezTo>
                <a:cubicBezTo>
                  <a:pt x="143616" y="131894"/>
                  <a:pt x="86321" y="106783"/>
                  <a:pt x="25599" y="85351"/>
                </a:cubicBezTo>
                <a:lnTo>
                  <a:pt x="0" y="77785"/>
                </a:lnTo>
                <a:lnTo>
                  <a:pt x="16074" y="64353"/>
                </a:lnTo>
                <a:cubicBezTo>
                  <a:pt x="49376" y="39675"/>
                  <a:pt x="84734" y="20481"/>
                  <a:pt x="123988" y="10667"/>
                </a:cubicBezTo>
                <a:cubicBezTo>
                  <a:pt x="163243" y="854"/>
                  <a:pt x="201198" y="-1600"/>
                  <a:pt x="239912" y="926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任意形状 4"/>
          <p:cNvSpPr/>
          <p:nvPr userDrawn="1"/>
        </p:nvSpPr>
        <p:spPr>
          <a:xfrm>
            <a:off x="9702245" y="1674216"/>
            <a:ext cx="1910118" cy="332679"/>
          </a:xfrm>
          <a:custGeom>
            <a:avLst/>
            <a:gdLst>
              <a:gd name="connsiteX0" fmla="*/ 1125297 w 1703535"/>
              <a:gd name="connsiteY0" fmla="*/ 143 h 561535"/>
              <a:gd name="connsiteX1" fmla="*/ 1262110 w 1703535"/>
              <a:gd name="connsiteY1" fmla="*/ 20925 h 561535"/>
              <a:gd name="connsiteX2" fmla="*/ 1456074 w 1703535"/>
              <a:gd name="connsiteY2" fmla="*/ 214889 h 561535"/>
              <a:gd name="connsiteX3" fmla="*/ 1691601 w 1703535"/>
              <a:gd name="connsiteY3" fmla="*/ 394998 h 561535"/>
              <a:gd name="connsiteX4" fmla="*/ 1703535 w 1703535"/>
              <a:gd name="connsiteY4" fmla="*/ 402494 h 561535"/>
              <a:gd name="connsiteX5" fmla="*/ 1629797 w 1703535"/>
              <a:gd name="connsiteY5" fmla="*/ 437536 h 561535"/>
              <a:gd name="connsiteX6" fmla="*/ 1414510 w 1703535"/>
              <a:gd name="connsiteY6" fmla="*/ 561252 h 561535"/>
              <a:gd name="connsiteX7" fmla="*/ 1054292 w 1703535"/>
              <a:gd name="connsiteY7" fmla="*/ 436561 h 561535"/>
              <a:gd name="connsiteX8" fmla="*/ 791056 w 1703535"/>
              <a:gd name="connsiteY8" fmla="*/ 505834 h 561535"/>
              <a:gd name="connsiteX9" fmla="*/ 652510 w 1703535"/>
              <a:gd name="connsiteY9" fmla="*/ 394998 h 561535"/>
              <a:gd name="connsiteX10" fmla="*/ 112183 w 1703535"/>
              <a:gd name="connsiteY10" fmla="*/ 339580 h 561535"/>
              <a:gd name="connsiteX11" fmla="*/ 22128 w 1703535"/>
              <a:gd name="connsiteY11" fmla="*/ 292821 h 561535"/>
              <a:gd name="connsiteX12" fmla="*/ 0 w 1703535"/>
              <a:gd name="connsiteY12" fmla="*/ 272905 h 561535"/>
              <a:gd name="connsiteX13" fmla="*/ 59904 w 1703535"/>
              <a:gd name="connsiteY13" fmla="*/ 230800 h 561535"/>
              <a:gd name="connsiteX14" fmla="*/ 167601 w 1703535"/>
              <a:gd name="connsiteY14" fmla="*/ 173325 h 561535"/>
              <a:gd name="connsiteX15" fmla="*/ 513965 w 1703535"/>
              <a:gd name="connsiteY15" fmla="*/ 159470 h 561535"/>
              <a:gd name="connsiteX16" fmla="*/ 957310 w 1703535"/>
              <a:gd name="connsiteY16" fmla="*/ 20925 h 561535"/>
              <a:gd name="connsiteX17" fmla="*/ 1125297 w 1703535"/>
              <a:gd name="connsiteY17" fmla="*/ 143 h 561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703535" h="561535">
                <a:moveTo>
                  <a:pt x="1125297" y="143"/>
                </a:moveTo>
                <a:cubicBezTo>
                  <a:pt x="1175519" y="-1011"/>
                  <a:pt x="1220546" y="4762"/>
                  <a:pt x="1262110" y="20925"/>
                </a:cubicBezTo>
                <a:cubicBezTo>
                  <a:pt x="1345237" y="53252"/>
                  <a:pt x="1384492" y="152544"/>
                  <a:pt x="1456074" y="214889"/>
                </a:cubicBezTo>
                <a:cubicBezTo>
                  <a:pt x="1527656" y="277234"/>
                  <a:pt x="1555365" y="309562"/>
                  <a:pt x="1691601" y="394998"/>
                </a:cubicBezTo>
                <a:lnTo>
                  <a:pt x="1703535" y="402494"/>
                </a:lnTo>
                <a:lnTo>
                  <a:pt x="1629797" y="437536"/>
                </a:lnTo>
                <a:cubicBezTo>
                  <a:pt x="1550891" y="488516"/>
                  <a:pt x="1497637" y="556057"/>
                  <a:pt x="1414510" y="561252"/>
                </a:cubicBezTo>
                <a:cubicBezTo>
                  <a:pt x="1303674" y="568179"/>
                  <a:pt x="1158201" y="445797"/>
                  <a:pt x="1054292" y="436561"/>
                </a:cubicBezTo>
                <a:cubicBezTo>
                  <a:pt x="950383" y="427325"/>
                  <a:pt x="858020" y="512761"/>
                  <a:pt x="791056" y="505834"/>
                </a:cubicBezTo>
                <a:cubicBezTo>
                  <a:pt x="724092" y="498907"/>
                  <a:pt x="765656" y="422707"/>
                  <a:pt x="652510" y="394998"/>
                </a:cubicBezTo>
                <a:cubicBezTo>
                  <a:pt x="539364" y="367289"/>
                  <a:pt x="255347" y="383453"/>
                  <a:pt x="112183" y="339580"/>
                </a:cubicBezTo>
                <a:cubicBezTo>
                  <a:pt x="76392" y="328612"/>
                  <a:pt x="47528" y="312015"/>
                  <a:pt x="22128" y="292821"/>
                </a:cubicBezTo>
                <a:lnTo>
                  <a:pt x="0" y="272905"/>
                </a:lnTo>
                <a:lnTo>
                  <a:pt x="59904" y="230800"/>
                </a:lnTo>
                <a:cubicBezTo>
                  <a:pt x="97462" y="206374"/>
                  <a:pt x="133542" y="186025"/>
                  <a:pt x="167601" y="173325"/>
                </a:cubicBezTo>
                <a:cubicBezTo>
                  <a:pt x="303837" y="122525"/>
                  <a:pt x="382347" y="184870"/>
                  <a:pt x="513965" y="159470"/>
                </a:cubicBezTo>
                <a:cubicBezTo>
                  <a:pt x="645583" y="134070"/>
                  <a:pt x="832619" y="44016"/>
                  <a:pt x="957310" y="20925"/>
                </a:cubicBezTo>
                <a:cubicBezTo>
                  <a:pt x="1019656" y="9380"/>
                  <a:pt x="1075074" y="1298"/>
                  <a:pt x="1125297" y="143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6" name="任意形状 5"/>
          <p:cNvSpPr/>
          <p:nvPr userDrawn="1"/>
        </p:nvSpPr>
        <p:spPr>
          <a:xfrm>
            <a:off x="11612362" y="1861013"/>
            <a:ext cx="579637" cy="228574"/>
          </a:xfrm>
          <a:custGeom>
            <a:avLst/>
            <a:gdLst>
              <a:gd name="connsiteX0" fmla="*/ 516948 w 516948"/>
              <a:gd name="connsiteY0" fmla="*/ 0 h 385814"/>
              <a:gd name="connsiteX1" fmla="*/ 516948 w 516948"/>
              <a:gd name="connsiteY1" fmla="*/ 385814 h 385814"/>
              <a:gd name="connsiteX2" fmla="*/ 415392 w 516948"/>
              <a:gd name="connsiteY2" fmla="*/ 335249 h 385814"/>
              <a:gd name="connsiteX3" fmla="*/ 44134 w 516948"/>
              <a:gd name="connsiteY3" fmla="*/ 114916 h 385814"/>
              <a:gd name="connsiteX4" fmla="*/ 0 w 516948"/>
              <a:gd name="connsiteY4" fmla="*/ 87194 h 385814"/>
              <a:gd name="connsiteX5" fmla="*/ 15775 w 516948"/>
              <a:gd name="connsiteY5" fmla="*/ 79698 h 385814"/>
              <a:gd name="connsiteX6" fmla="*/ 480132 w 516948"/>
              <a:gd name="connsiteY6" fmla="*/ 11033 h 385814"/>
              <a:gd name="connsiteX7" fmla="*/ 516948 w 516948"/>
              <a:gd name="connsiteY7" fmla="*/ 0 h 385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6948" h="385814">
                <a:moveTo>
                  <a:pt x="516948" y="0"/>
                </a:moveTo>
                <a:lnTo>
                  <a:pt x="516948" y="385814"/>
                </a:lnTo>
                <a:lnTo>
                  <a:pt x="415392" y="335249"/>
                </a:lnTo>
                <a:cubicBezTo>
                  <a:pt x="282619" y="263722"/>
                  <a:pt x="145336" y="178439"/>
                  <a:pt x="44134" y="114916"/>
                </a:cubicBezTo>
                <a:lnTo>
                  <a:pt x="0" y="87194"/>
                </a:lnTo>
                <a:lnTo>
                  <a:pt x="15775" y="79698"/>
                </a:lnTo>
                <a:cubicBezTo>
                  <a:pt x="134981" y="43330"/>
                  <a:pt x="353191" y="40551"/>
                  <a:pt x="480132" y="11033"/>
                </a:cubicBezTo>
                <a:lnTo>
                  <a:pt x="516948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7" name="任意形状 6"/>
          <p:cNvSpPr/>
          <p:nvPr userDrawn="1"/>
        </p:nvSpPr>
        <p:spPr>
          <a:xfrm>
            <a:off x="0" y="889194"/>
            <a:ext cx="12191999" cy="1023477"/>
          </a:xfrm>
          <a:custGeom>
            <a:avLst/>
            <a:gdLst>
              <a:gd name="connsiteX0" fmla="*/ 4175722 w 10873408"/>
              <a:gd name="connsiteY0" fmla="*/ 2061 h 1727548"/>
              <a:gd name="connsiteX1" fmla="*/ 4220817 w 10873408"/>
              <a:gd name="connsiteY1" fmla="*/ 2088 h 1727548"/>
              <a:gd name="connsiteX2" fmla="*/ 4608744 w 10873408"/>
              <a:gd name="connsiteY2" fmla="*/ 320743 h 1727548"/>
              <a:gd name="connsiteX3" fmla="*/ 5135217 w 10873408"/>
              <a:gd name="connsiteY3" fmla="*/ 390015 h 1727548"/>
              <a:gd name="connsiteX4" fmla="*/ 5689399 w 10873408"/>
              <a:gd name="connsiteY4" fmla="*/ 542415 h 1727548"/>
              <a:gd name="connsiteX5" fmla="*/ 6437544 w 10873408"/>
              <a:gd name="connsiteY5" fmla="*/ 528561 h 1727548"/>
              <a:gd name="connsiteX6" fmla="*/ 6853181 w 10873408"/>
              <a:gd name="connsiteY6" fmla="*/ 653252 h 1727548"/>
              <a:gd name="connsiteX7" fmla="*/ 7268817 w 10873408"/>
              <a:gd name="connsiteY7" fmla="*/ 570124 h 1727548"/>
              <a:gd name="connsiteX8" fmla="*/ 7753726 w 10873408"/>
              <a:gd name="connsiteY8" fmla="*/ 597834 h 1727548"/>
              <a:gd name="connsiteX9" fmla="*/ 8127799 w 10873408"/>
              <a:gd name="connsiteY9" fmla="*/ 694815 h 1727548"/>
              <a:gd name="connsiteX10" fmla="*/ 8501872 w 10873408"/>
              <a:gd name="connsiteY10" fmla="*/ 528561 h 1727548"/>
              <a:gd name="connsiteX11" fmla="*/ 8751253 w 10873408"/>
              <a:gd name="connsiteY11" fmla="*/ 334597 h 1727548"/>
              <a:gd name="connsiteX12" fmla="*/ 9139181 w 10873408"/>
              <a:gd name="connsiteY12" fmla="*/ 293034 h 1727548"/>
              <a:gd name="connsiteX13" fmla="*/ 9471690 w 10873408"/>
              <a:gd name="connsiteY13" fmla="*/ 500852 h 1727548"/>
              <a:gd name="connsiteX14" fmla="*/ 10039726 w 10873408"/>
              <a:gd name="connsiteY14" fmla="*/ 403870 h 1727548"/>
              <a:gd name="connsiteX15" fmla="*/ 10247544 w 10873408"/>
              <a:gd name="connsiteY15" fmla="*/ 445434 h 1727548"/>
              <a:gd name="connsiteX16" fmla="*/ 10399944 w 10873408"/>
              <a:gd name="connsiteY16" fmla="*/ 237615 h 1727548"/>
              <a:gd name="connsiteX17" fmla="*/ 10732453 w 10873408"/>
              <a:gd name="connsiteY17" fmla="*/ 473143 h 1727548"/>
              <a:gd name="connsiteX18" fmla="*/ 10843181 w 10873408"/>
              <a:gd name="connsiteY18" fmla="*/ 479421 h 1727548"/>
              <a:gd name="connsiteX19" fmla="*/ 10873408 w 10873408"/>
              <a:gd name="connsiteY19" fmla="*/ 474933 h 1727548"/>
              <a:gd name="connsiteX20" fmla="*/ 10873408 w 10873408"/>
              <a:gd name="connsiteY20" fmla="*/ 1640354 h 1727548"/>
              <a:gd name="connsiteX21" fmla="*/ 10836592 w 10873408"/>
              <a:gd name="connsiteY21" fmla="*/ 1651387 h 1727548"/>
              <a:gd name="connsiteX22" fmla="*/ 10372235 w 10873408"/>
              <a:gd name="connsiteY22" fmla="*/ 1720052 h 1727548"/>
              <a:gd name="connsiteX23" fmla="*/ 10356460 w 10873408"/>
              <a:gd name="connsiteY23" fmla="*/ 1727548 h 1727548"/>
              <a:gd name="connsiteX24" fmla="*/ 10344526 w 10873408"/>
              <a:gd name="connsiteY24" fmla="*/ 1720052 h 1727548"/>
              <a:gd name="connsiteX25" fmla="*/ 10108999 w 10873408"/>
              <a:gd name="connsiteY25" fmla="*/ 1539943 h 1727548"/>
              <a:gd name="connsiteX26" fmla="*/ 9915035 w 10873408"/>
              <a:gd name="connsiteY26" fmla="*/ 1345979 h 1727548"/>
              <a:gd name="connsiteX27" fmla="*/ 9610235 w 10873408"/>
              <a:gd name="connsiteY27" fmla="*/ 1345979 h 1727548"/>
              <a:gd name="connsiteX28" fmla="*/ 9166890 w 10873408"/>
              <a:gd name="connsiteY28" fmla="*/ 1484524 h 1727548"/>
              <a:gd name="connsiteX29" fmla="*/ 8820526 w 10873408"/>
              <a:gd name="connsiteY29" fmla="*/ 1498379 h 1727548"/>
              <a:gd name="connsiteX30" fmla="*/ 8712829 w 10873408"/>
              <a:gd name="connsiteY30" fmla="*/ 1555854 h 1727548"/>
              <a:gd name="connsiteX31" fmla="*/ 8652925 w 10873408"/>
              <a:gd name="connsiteY31" fmla="*/ 1597959 h 1727548"/>
              <a:gd name="connsiteX32" fmla="*/ 8605781 w 10873408"/>
              <a:gd name="connsiteY32" fmla="*/ 1555529 h 1727548"/>
              <a:gd name="connsiteX33" fmla="*/ 8446453 w 10873408"/>
              <a:gd name="connsiteY33" fmla="*/ 1456815 h 1727548"/>
              <a:gd name="connsiteX34" fmla="*/ 7906126 w 10873408"/>
              <a:gd name="connsiteY34" fmla="*/ 1484524 h 1727548"/>
              <a:gd name="connsiteX35" fmla="*/ 7822999 w 10873408"/>
              <a:gd name="connsiteY35" fmla="*/ 1304415 h 1727548"/>
              <a:gd name="connsiteX36" fmla="*/ 6728490 w 10873408"/>
              <a:gd name="connsiteY36" fmla="*/ 1165870 h 1727548"/>
              <a:gd name="connsiteX37" fmla="*/ 5786381 w 10873408"/>
              <a:gd name="connsiteY37" fmla="*/ 985761 h 1727548"/>
              <a:gd name="connsiteX38" fmla="*/ 5246053 w 10873408"/>
              <a:gd name="connsiteY38" fmla="*/ 902634 h 1727548"/>
              <a:gd name="connsiteX39" fmla="*/ 5138139 w 10873408"/>
              <a:gd name="connsiteY39" fmla="*/ 956320 h 1727548"/>
              <a:gd name="connsiteX40" fmla="*/ 5122065 w 10873408"/>
              <a:gd name="connsiteY40" fmla="*/ 969752 h 1727548"/>
              <a:gd name="connsiteX41" fmla="*/ 4959438 w 10873408"/>
              <a:gd name="connsiteY41" fmla="*/ 921684 h 1727548"/>
              <a:gd name="connsiteX42" fmla="*/ 4622599 w 10873408"/>
              <a:gd name="connsiteY42" fmla="*/ 819506 h 1727548"/>
              <a:gd name="connsiteX43" fmla="*/ 4276235 w 10873408"/>
              <a:gd name="connsiteY43" fmla="*/ 556270 h 1727548"/>
              <a:gd name="connsiteX44" fmla="*/ 3929872 w 10873408"/>
              <a:gd name="connsiteY44" fmla="*/ 819506 h 1727548"/>
              <a:gd name="connsiteX45" fmla="*/ 3514235 w 10873408"/>
              <a:gd name="connsiteY45" fmla="*/ 971906 h 1727548"/>
              <a:gd name="connsiteX46" fmla="*/ 3389544 w 10873408"/>
              <a:gd name="connsiteY46" fmla="*/ 847215 h 1727548"/>
              <a:gd name="connsiteX47" fmla="*/ 2419726 w 10873408"/>
              <a:gd name="connsiteY47" fmla="*/ 1068888 h 1727548"/>
              <a:gd name="connsiteX48" fmla="*/ 1477617 w 10873408"/>
              <a:gd name="connsiteY48" fmla="*/ 1235143 h 1727548"/>
              <a:gd name="connsiteX49" fmla="*/ 923435 w 10873408"/>
              <a:gd name="connsiteY49" fmla="*/ 1041179 h 1727548"/>
              <a:gd name="connsiteX50" fmla="*/ 729472 w 10873408"/>
              <a:gd name="connsiteY50" fmla="*/ 1068888 h 1727548"/>
              <a:gd name="connsiteX51" fmla="*/ 466235 w 10873408"/>
              <a:gd name="connsiteY51" fmla="*/ 750234 h 1727548"/>
              <a:gd name="connsiteX52" fmla="*/ 19548 w 10873408"/>
              <a:gd name="connsiteY52" fmla="*/ 677579 h 1727548"/>
              <a:gd name="connsiteX53" fmla="*/ 0 w 10873408"/>
              <a:gd name="connsiteY53" fmla="*/ 677987 h 1727548"/>
              <a:gd name="connsiteX54" fmla="*/ 0 w 10873408"/>
              <a:gd name="connsiteY54" fmla="*/ 147146 h 1727548"/>
              <a:gd name="connsiteX55" fmla="*/ 57661 w 10873408"/>
              <a:gd name="connsiteY55" fmla="*/ 239983 h 1727548"/>
              <a:gd name="connsiteX56" fmla="*/ 216853 w 10873408"/>
              <a:gd name="connsiteY56" fmla="*/ 459288 h 1727548"/>
              <a:gd name="connsiteX57" fmla="*/ 493944 w 10873408"/>
              <a:gd name="connsiteY57" fmla="*/ 514706 h 1727548"/>
              <a:gd name="connsiteX58" fmla="*/ 881872 w 10873408"/>
              <a:gd name="connsiteY58" fmla="*/ 708670 h 1727548"/>
              <a:gd name="connsiteX59" fmla="*/ 1145108 w 10873408"/>
              <a:gd name="connsiteY59" fmla="*/ 805652 h 1727548"/>
              <a:gd name="connsiteX60" fmla="*/ 1283653 w 10873408"/>
              <a:gd name="connsiteY60" fmla="*/ 958052 h 1727548"/>
              <a:gd name="connsiteX61" fmla="*/ 1533035 w 10873408"/>
              <a:gd name="connsiteY61" fmla="*/ 944197 h 1727548"/>
              <a:gd name="connsiteX62" fmla="*/ 1671581 w 10873408"/>
              <a:gd name="connsiteY62" fmla="*/ 833361 h 1727548"/>
              <a:gd name="connsiteX63" fmla="*/ 1837835 w 10873408"/>
              <a:gd name="connsiteY63" fmla="*/ 680961 h 1727548"/>
              <a:gd name="connsiteX64" fmla="*/ 1976381 w 10873408"/>
              <a:gd name="connsiteY64" fmla="*/ 764088 h 1727548"/>
              <a:gd name="connsiteX65" fmla="*/ 2239617 w 10873408"/>
              <a:gd name="connsiteY65" fmla="*/ 653252 h 1727548"/>
              <a:gd name="connsiteX66" fmla="*/ 2405872 w 10873408"/>
              <a:gd name="connsiteY66" fmla="*/ 750234 h 1727548"/>
              <a:gd name="connsiteX67" fmla="*/ 2669108 w 10873408"/>
              <a:gd name="connsiteY67" fmla="*/ 528561 h 1727548"/>
              <a:gd name="connsiteX68" fmla="*/ 2890781 w 10873408"/>
              <a:gd name="connsiteY68" fmla="*/ 556270 h 1727548"/>
              <a:gd name="connsiteX69" fmla="*/ 3098599 w 10873408"/>
              <a:gd name="connsiteY69" fmla="*/ 459288 h 1727548"/>
              <a:gd name="connsiteX70" fmla="*/ 3209435 w 10873408"/>
              <a:gd name="connsiteY70" fmla="*/ 459288 h 1727548"/>
              <a:gd name="connsiteX71" fmla="*/ 3403399 w 10873408"/>
              <a:gd name="connsiteY71" fmla="*/ 320743 h 1727548"/>
              <a:gd name="connsiteX72" fmla="*/ 3500381 w 10873408"/>
              <a:gd name="connsiteY72" fmla="*/ 168343 h 1727548"/>
              <a:gd name="connsiteX73" fmla="*/ 3874453 w 10873408"/>
              <a:gd name="connsiteY73" fmla="*/ 182197 h 1727548"/>
              <a:gd name="connsiteX74" fmla="*/ 4175722 w 10873408"/>
              <a:gd name="connsiteY74" fmla="*/ 2061 h 1727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10873408" h="1727548">
                <a:moveTo>
                  <a:pt x="4175722" y="2061"/>
                </a:moveTo>
                <a:cubicBezTo>
                  <a:pt x="4190510" y="-582"/>
                  <a:pt x="4205519" y="-798"/>
                  <a:pt x="4220817" y="2088"/>
                </a:cubicBezTo>
                <a:cubicBezTo>
                  <a:pt x="4343199" y="25179"/>
                  <a:pt x="4456344" y="256088"/>
                  <a:pt x="4608744" y="320743"/>
                </a:cubicBezTo>
                <a:cubicBezTo>
                  <a:pt x="4761144" y="385398"/>
                  <a:pt x="4955108" y="353070"/>
                  <a:pt x="5135217" y="390015"/>
                </a:cubicBezTo>
                <a:cubicBezTo>
                  <a:pt x="5315326" y="426960"/>
                  <a:pt x="5472345" y="519324"/>
                  <a:pt x="5689399" y="542415"/>
                </a:cubicBezTo>
                <a:cubicBezTo>
                  <a:pt x="5906453" y="565506"/>
                  <a:pt x="6243580" y="510088"/>
                  <a:pt x="6437544" y="528561"/>
                </a:cubicBezTo>
                <a:cubicBezTo>
                  <a:pt x="6631508" y="547034"/>
                  <a:pt x="6714636" y="646325"/>
                  <a:pt x="6853181" y="653252"/>
                </a:cubicBezTo>
                <a:cubicBezTo>
                  <a:pt x="6991727" y="660179"/>
                  <a:pt x="7118726" y="579360"/>
                  <a:pt x="7268817" y="570124"/>
                </a:cubicBezTo>
                <a:cubicBezTo>
                  <a:pt x="7418908" y="560888"/>
                  <a:pt x="7610562" y="577052"/>
                  <a:pt x="7753726" y="597834"/>
                </a:cubicBezTo>
                <a:cubicBezTo>
                  <a:pt x="7896890" y="618616"/>
                  <a:pt x="8003108" y="706360"/>
                  <a:pt x="8127799" y="694815"/>
                </a:cubicBezTo>
                <a:cubicBezTo>
                  <a:pt x="8252490" y="683270"/>
                  <a:pt x="8397963" y="588597"/>
                  <a:pt x="8501872" y="528561"/>
                </a:cubicBezTo>
                <a:cubicBezTo>
                  <a:pt x="8605781" y="468525"/>
                  <a:pt x="8645035" y="373851"/>
                  <a:pt x="8751253" y="334597"/>
                </a:cubicBezTo>
                <a:cubicBezTo>
                  <a:pt x="8857471" y="295343"/>
                  <a:pt x="9019108" y="265325"/>
                  <a:pt x="9139181" y="293034"/>
                </a:cubicBezTo>
                <a:cubicBezTo>
                  <a:pt x="9259254" y="320743"/>
                  <a:pt x="9321599" y="482379"/>
                  <a:pt x="9471690" y="500852"/>
                </a:cubicBezTo>
                <a:cubicBezTo>
                  <a:pt x="9621781" y="519325"/>
                  <a:pt x="9910417" y="413106"/>
                  <a:pt x="10039726" y="403870"/>
                </a:cubicBezTo>
                <a:cubicBezTo>
                  <a:pt x="10169035" y="394634"/>
                  <a:pt x="10187508" y="473143"/>
                  <a:pt x="10247544" y="445434"/>
                </a:cubicBezTo>
                <a:cubicBezTo>
                  <a:pt x="10307580" y="417725"/>
                  <a:pt x="10319126" y="232997"/>
                  <a:pt x="10399944" y="237615"/>
                </a:cubicBezTo>
                <a:cubicBezTo>
                  <a:pt x="10480762" y="242233"/>
                  <a:pt x="10600835" y="436198"/>
                  <a:pt x="10732453" y="473143"/>
                </a:cubicBezTo>
                <a:cubicBezTo>
                  <a:pt x="10765357" y="482380"/>
                  <a:pt x="10803169" y="482957"/>
                  <a:pt x="10843181" y="479421"/>
                </a:cubicBezTo>
                <a:lnTo>
                  <a:pt x="10873408" y="474933"/>
                </a:lnTo>
                <a:lnTo>
                  <a:pt x="10873408" y="1640354"/>
                </a:lnTo>
                <a:lnTo>
                  <a:pt x="10836592" y="1651387"/>
                </a:lnTo>
                <a:cubicBezTo>
                  <a:pt x="10709651" y="1680905"/>
                  <a:pt x="10491441" y="1683684"/>
                  <a:pt x="10372235" y="1720052"/>
                </a:cubicBezTo>
                <a:lnTo>
                  <a:pt x="10356460" y="1727548"/>
                </a:lnTo>
                <a:lnTo>
                  <a:pt x="10344526" y="1720052"/>
                </a:lnTo>
                <a:cubicBezTo>
                  <a:pt x="10208290" y="1634616"/>
                  <a:pt x="10180581" y="1602288"/>
                  <a:pt x="10108999" y="1539943"/>
                </a:cubicBezTo>
                <a:cubicBezTo>
                  <a:pt x="10037417" y="1477598"/>
                  <a:pt x="9998162" y="1378306"/>
                  <a:pt x="9915035" y="1345979"/>
                </a:cubicBezTo>
                <a:cubicBezTo>
                  <a:pt x="9831908" y="1313652"/>
                  <a:pt x="9734926" y="1322888"/>
                  <a:pt x="9610235" y="1345979"/>
                </a:cubicBezTo>
                <a:cubicBezTo>
                  <a:pt x="9485544" y="1369070"/>
                  <a:pt x="9298508" y="1459124"/>
                  <a:pt x="9166890" y="1484524"/>
                </a:cubicBezTo>
                <a:cubicBezTo>
                  <a:pt x="9035272" y="1509924"/>
                  <a:pt x="8956762" y="1447579"/>
                  <a:pt x="8820526" y="1498379"/>
                </a:cubicBezTo>
                <a:cubicBezTo>
                  <a:pt x="8786467" y="1511079"/>
                  <a:pt x="8750387" y="1531428"/>
                  <a:pt x="8712829" y="1555854"/>
                </a:cubicBezTo>
                <a:lnTo>
                  <a:pt x="8652925" y="1597959"/>
                </a:lnTo>
                <a:lnTo>
                  <a:pt x="8605781" y="1555529"/>
                </a:lnTo>
                <a:cubicBezTo>
                  <a:pt x="8561908" y="1512811"/>
                  <a:pt x="8518035" y="1471824"/>
                  <a:pt x="8446453" y="1456815"/>
                </a:cubicBezTo>
                <a:cubicBezTo>
                  <a:pt x="8303289" y="1426797"/>
                  <a:pt x="8010035" y="1509924"/>
                  <a:pt x="7906126" y="1484524"/>
                </a:cubicBezTo>
                <a:cubicBezTo>
                  <a:pt x="7802217" y="1459124"/>
                  <a:pt x="8019272" y="1357524"/>
                  <a:pt x="7822999" y="1304415"/>
                </a:cubicBezTo>
                <a:cubicBezTo>
                  <a:pt x="7626726" y="1251306"/>
                  <a:pt x="7067926" y="1218979"/>
                  <a:pt x="6728490" y="1165870"/>
                </a:cubicBezTo>
                <a:cubicBezTo>
                  <a:pt x="6389054" y="1112761"/>
                  <a:pt x="6033454" y="1029634"/>
                  <a:pt x="5786381" y="985761"/>
                </a:cubicBezTo>
                <a:cubicBezTo>
                  <a:pt x="5539308" y="941888"/>
                  <a:pt x="5403071" y="863380"/>
                  <a:pt x="5246053" y="902634"/>
                </a:cubicBezTo>
                <a:cubicBezTo>
                  <a:pt x="5206799" y="912448"/>
                  <a:pt x="5171441" y="931642"/>
                  <a:pt x="5138139" y="956320"/>
                </a:cubicBezTo>
                <a:lnTo>
                  <a:pt x="5122065" y="969752"/>
                </a:lnTo>
                <a:lnTo>
                  <a:pt x="4959438" y="921684"/>
                </a:lnTo>
                <a:cubicBezTo>
                  <a:pt x="4832726" y="888779"/>
                  <a:pt x="4709190" y="861070"/>
                  <a:pt x="4622599" y="819506"/>
                </a:cubicBezTo>
                <a:cubicBezTo>
                  <a:pt x="4449417" y="736379"/>
                  <a:pt x="4391689" y="556270"/>
                  <a:pt x="4276235" y="556270"/>
                </a:cubicBezTo>
                <a:cubicBezTo>
                  <a:pt x="4160781" y="556270"/>
                  <a:pt x="4056872" y="750233"/>
                  <a:pt x="3929872" y="819506"/>
                </a:cubicBezTo>
                <a:cubicBezTo>
                  <a:pt x="3802872" y="888779"/>
                  <a:pt x="3604290" y="967288"/>
                  <a:pt x="3514235" y="971906"/>
                </a:cubicBezTo>
                <a:cubicBezTo>
                  <a:pt x="3424180" y="976524"/>
                  <a:pt x="3571962" y="831051"/>
                  <a:pt x="3389544" y="847215"/>
                </a:cubicBezTo>
                <a:cubicBezTo>
                  <a:pt x="3207126" y="863379"/>
                  <a:pt x="2738380" y="1004233"/>
                  <a:pt x="2419726" y="1068888"/>
                </a:cubicBezTo>
                <a:cubicBezTo>
                  <a:pt x="2101072" y="1133543"/>
                  <a:pt x="1726999" y="1239761"/>
                  <a:pt x="1477617" y="1235143"/>
                </a:cubicBezTo>
                <a:cubicBezTo>
                  <a:pt x="1228235" y="1230525"/>
                  <a:pt x="1048126" y="1068888"/>
                  <a:pt x="923435" y="1041179"/>
                </a:cubicBezTo>
                <a:cubicBezTo>
                  <a:pt x="798744" y="1013470"/>
                  <a:pt x="805672" y="1117379"/>
                  <a:pt x="729472" y="1068888"/>
                </a:cubicBezTo>
                <a:cubicBezTo>
                  <a:pt x="653272" y="1020397"/>
                  <a:pt x="620944" y="810270"/>
                  <a:pt x="466235" y="750234"/>
                </a:cubicBezTo>
                <a:cubicBezTo>
                  <a:pt x="369542" y="712712"/>
                  <a:pt x="177238" y="680601"/>
                  <a:pt x="19548" y="677579"/>
                </a:cubicBezTo>
                <a:lnTo>
                  <a:pt x="0" y="677987"/>
                </a:lnTo>
                <a:lnTo>
                  <a:pt x="0" y="147146"/>
                </a:lnTo>
                <a:lnTo>
                  <a:pt x="57661" y="239983"/>
                </a:lnTo>
                <a:cubicBezTo>
                  <a:pt x="116733" y="333948"/>
                  <a:pt x="174424" y="420322"/>
                  <a:pt x="216853" y="459288"/>
                </a:cubicBezTo>
                <a:cubicBezTo>
                  <a:pt x="329998" y="563197"/>
                  <a:pt x="383108" y="473142"/>
                  <a:pt x="493944" y="514706"/>
                </a:cubicBezTo>
                <a:cubicBezTo>
                  <a:pt x="604780" y="556270"/>
                  <a:pt x="773345" y="660179"/>
                  <a:pt x="881872" y="708670"/>
                </a:cubicBezTo>
                <a:cubicBezTo>
                  <a:pt x="990399" y="757161"/>
                  <a:pt x="1078145" y="764088"/>
                  <a:pt x="1145108" y="805652"/>
                </a:cubicBezTo>
                <a:cubicBezTo>
                  <a:pt x="1212072" y="847216"/>
                  <a:pt x="1218999" y="934961"/>
                  <a:pt x="1283653" y="958052"/>
                </a:cubicBezTo>
                <a:cubicBezTo>
                  <a:pt x="1348307" y="981143"/>
                  <a:pt x="1468380" y="964979"/>
                  <a:pt x="1533035" y="944197"/>
                </a:cubicBezTo>
                <a:cubicBezTo>
                  <a:pt x="1597690" y="923415"/>
                  <a:pt x="1620781" y="877234"/>
                  <a:pt x="1671581" y="833361"/>
                </a:cubicBezTo>
                <a:cubicBezTo>
                  <a:pt x="1722381" y="789488"/>
                  <a:pt x="1787035" y="692507"/>
                  <a:pt x="1837835" y="680961"/>
                </a:cubicBezTo>
                <a:cubicBezTo>
                  <a:pt x="1888635" y="669415"/>
                  <a:pt x="1909417" y="768706"/>
                  <a:pt x="1976381" y="764088"/>
                </a:cubicBezTo>
                <a:cubicBezTo>
                  <a:pt x="2043345" y="759470"/>
                  <a:pt x="2168035" y="655561"/>
                  <a:pt x="2239617" y="653252"/>
                </a:cubicBezTo>
                <a:cubicBezTo>
                  <a:pt x="2311199" y="650943"/>
                  <a:pt x="2334290" y="771016"/>
                  <a:pt x="2405872" y="750234"/>
                </a:cubicBezTo>
                <a:cubicBezTo>
                  <a:pt x="2477454" y="729452"/>
                  <a:pt x="2588290" y="560888"/>
                  <a:pt x="2669108" y="528561"/>
                </a:cubicBezTo>
                <a:cubicBezTo>
                  <a:pt x="2749926" y="496234"/>
                  <a:pt x="2819199" y="567816"/>
                  <a:pt x="2890781" y="556270"/>
                </a:cubicBezTo>
                <a:cubicBezTo>
                  <a:pt x="2962363" y="544724"/>
                  <a:pt x="3045490" y="475452"/>
                  <a:pt x="3098599" y="459288"/>
                </a:cubicBezTo>
                <a:cubicBezTo>
                  <a:pt x="3151708" y="443124"/>
                  <a:pt x="3158635" y="482379"/>
                  <a:pt x="3209435" y="459288"/>
                </a:cubicBezTo>
                <a:cubicBezTo>
                  <a:pt x="3260235" y="436197"/>
                  <a:pt x="3354908" y="369234"/>
                  <a:pt x="3403399" y="320743"/>
                </a:cubicBezTo>
                <a:cubicBezTo>
                  <a:pt x="3451890" y="272252"/>
                  <a:pt x="3421872" y="191434"/>
                  <a:pt x="3500381" y="168343"/>
                </a:cubicBezTo>
                <a:cubicBezTo>
                  <a:pt x="3578890" y="145252"/>
                  <a:pt x="3754380" y="209906"/>
                  <a:pt x="3874453" y="182197"/>
                </a:cubicBezTo>
                <a:cubicBezTo>
                  <a:pt x="3979517" y="157952"/>
                  <a:pt x="4072205" y="20561"/>
                  <a:pt x="4175722" y="2061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8" name="任意形状 7"/>
          <p:cNvSpPr/>
          <p:nvPr userDrawn="1"/>
        </p:nvSpPr>
        <p:spPr>
          <a:xfrm>
            <a:off x="0" y="1463719"/>
            <a:ext cx="12191999" cy="1334345"/>
          </a:xfrm>
          <a:custGeom>
            <a:avLst/>
            <a:gdLst>
              <a:gd name="connsiteX0" fmla="*/ 2847466 w 12191999"/>
              <a:gd name="connsiteY0" fmla="*/ 1046402 h 1334345"/>
              <a:gd name="connsiteX1" fmla="*/ 2891951 w 12191999"/>
              <a:gd name="connsiteY1" fmla="*/ 1059437 h 1334345"/>
              <a:gd name="connsiteX2" fmla="*/ 2931128 w 12191999"/>
              <a:gd name="connsiteY2" fmla="*/ 1072321 h 1334345"/>
              <a:gd name="connsiteX3" fmla="*/ 2891953 w 12191999"/>
              <a:gd name="connsiteY3" fmla="*/ 1059438 h 1334345"/>
              <a:gd name="connsiteX4" fmla="*/ 2673480 w 12191999"/>
              <a:gd name="connsiteY4" fmla="*/ 1012610 h 1334345"/>
              <a:gd name="connsiteX5" fmla="*/ 2481271 w 12191999"/>
              <a:gd name="connsiteY5" fmla="*/ 1061188 h 1334345"/>
              <a:gd name="connsiteX6" fmla="*/ 2438898 w 12191999"/>
              <a:gd name="connsiteY6" fmla="*/ 1067709 h 1334345"/>
              <a:gd name="connsiteX7" fmla="*/ 2419283 w 12191999"/>
              <a:gd name="connsiteY7" fmla="*/ 1063157 h 1334345"/>
              <a:gd name="connsiteX8" fmla="*/ 2438897 w 12191999"/>
              <a:gd name="connsiteY8" fmla="*/ 1067709 h 1334345"/>
              <a:gd name="connsiteX9" fmla="*/ 2438898 w 12191999"/>
              <a:gd name="connsiteY9" fmla="*/ 1067709 h 1334345"/>
              <a:gd name="connsiteX10" fmla="*/ 2438898 w 12191999"/>
              <a:gd name="connsiteY10" fmla="*/ 1067709 h 1334345"/>
              <a:gd name="connsiteX11" fmla="*/ 2590271 w 12191999"/>
              <a:gd name="connsiteY11" fmla="*/ 1020751 h 1334345"/>
              <a:gd name="connsiteX12" fmla="*/ 2673481 w 12191999"/>
              <a:gd name="connsiteY12" fmla="*/ 1012610 h 1334345"/>
              <a:gd name="connsiteX13" fmla="*/ 2692964 w 12191999"/>
              <a:gd name="connsiteY13" fmla="*/ 1014492 h 1334345"/>
              <a:gd name="connsiteX14" fmla="*/ 2734057 w 12191999"/>
              <a:gd name="connsiteY14" fmla="*/ 1018461 h 1334345"/>
              <a:gd name="connsiteX15" fmla="*/ 2734056 w 12191999"/>
              <a:gd name="connsiteY15" fmla="*/ 1018461 h 1334345"/>
              <a:gd name="connsiteX16" fmla="*/ 2692964 w 12191999"/>
              <a:gd name="connsiteY16" fmla="*/ 1014492 h 1334345"/>
              <a:gd name="connsiteX17" fmla="*/ 2673482 w 12191999"/>
              <a:gd name="connsiteY17" fmla="*/ 1012610 h 1334345"/>
              <a:gd name="connsiteX18" fmla="*/ 2673481 w 12191999"/>
              <a:gd name="connsiteY18" fmla="*/ 1012610 h 1334345"/>
              <a:gd name="connsiteX19" fmla="*/ 344633 w 12191999"/>
              <a:gd name="connsiteY19" fmla="*/ 863663 h 1334345"/>
              <a:gd name="connsiteX20" fmla="*/ 419394 w 12191999"/>
              <a:gd name="connsiteY20" fmla="*/ 878925 h 1334345"/>
              <a:gd name="connsiteX21" fmla="*/ 714553 w 12191999"/>
              <a:gd name="connsiteY21" fmla="*/ 895341 h 1334345"/>
              <a:gd name="connsiteX22" fmla="*/ 739734 w 12191999"/>
              <a:gd name="connsiteY22" fmla="*/ 900282 h 1334345"/>
              <a:gd name="connsiteX23" fmla="*/ 777297 w 12191999"/>
              <a:gd name="connsiteY23" fmla="*/ 907653 h 1334345"/>
              <a:gd name="connsiteX24" fmla="*/ 788191 w 12191999"/>
              <a:gd name="connsiteY24" fmla="*/ 910703 h 1334345"/>
              <a:gd name="connsiteX25" fmla="*/ 777298 w 12191999"/>
              <a:gd name="connsiteY25" fmla="*/ 907653 h 1334345"/>
              <a:gd name="connsiteX26" fmla="*/ 739734 w 12191999"/>
              <a:gd name="connsiteY26" fmla="*/ 900282 h 1334345"/>
              <a:gd name="connsiteX27" fmla="*/ 714551 w 12191999"/>
              <a:gd name="connsiteY27" fmla="*/ 895340 h 1334345"/>
              <a:gd name="connsiteX28" fmla="*/ 419392 w 12191999"/>
              <a:gd name="connsiteY28" fmla="*/ 878924 h 1334345"/>
              <a:gd name="connsiteX29" fmla="*/ 1631096 w 12191999"/>
              <a:gd name="connsiteY29" fmla="*/ 788636 h 1334345"/>
              <a:gd name="connsiteX30" fmla="*/ 1289333 w 12191999"/>
              <a:gd name="connsiteY30" fmla="*/ 870716 h 1334345"/>
              <a:gd name="connsiteX31" fmla="*/ 1025245 w 12191999"/>
              <a:gd name="connsiteY31" fmla="*/ 895340 h 1334345"/>
              <a:gd name="connsiteX32" fmla="*/ 932036 w 12191999"/>
              <a:gd name="connsiteY32" fmla="*/ 944588 h 1334345"/>
              <a:gd name="connsiteX33" fmla="*/ 888223 w 12191999"/>
              <a:gd name="connsiteY33" fmla="*/ 938432 h 1334345"/>
              <a:gd name="connsiteX34" fmla="*/ 885869 w 12191999"/>
              <a:gd name="connsiteY34" fmla="*/ 937786 h 1334345"/>
              <a:gd name="connsiteX35" fmla="*/ 888224 w 12191999"/>
              <a:gd name="connsiteY35" fmla="*/ 938433 h 1334345"/>
              <a:gd name="connsiteX36" fmla="*/ 932037 w 12191999"/>
              <a:gd name="connsiteY36" fmla="*/ 944589 h 1334345"/>
              <a:gd name="connsiteX37" fmla="*/ 1025246 w 12191999"/>
              <a:gd name="connsiteY37" fmla="*/ 895341 h 1334345"/>
              <a:gd name="connsiteX38" fmla="*/ 1289335 w 12191999"/>
              <a:gd name="connsiteY38" fmla="*/ 870716 h 1334345"/>
              <a:gd name="connsiteX39" fmla="*/ 1541652 w 12191999"/>
              <a:gd name="connsiteY39" fmla="*/ 798383 h 1334345"/>
              <a:gd name="connsiteX40" fmla="*/ 1631097 w 12191999"/>
              <a:gd name="connsiteY40" fmla="*/ 788636 h 1334345"/>
              <a:gd name="connsiteX41" fmla="*/ 1676425 w 12191999"/>
              <a:gd name="connsiteY41" fmla="*/ 791618 h 1334345"/>
              <a:gd name="connsiteX42" fmla="*/ 1676426 w 12191999"/>
              <a:gd name="connsiteY42" fmla="*/ 791618 h 1334345"/>
              <a:gd name="connsiteX43" fmla="*/ 1631097 w 12191999"/>
              <a:gd name="connsiteY43" fmla="*/ 788636 h 1334345"/>
              <a:gd name="connsiteX44" fmla="*/ 1631097 w 12191999"/>
              <a:gd name="connsiteY44" fmla="*/ 788636 h 1334345"/>
              <a:gd name="connsiteX45" fmla="*/ 5743206 w 12191999"/>
              <a:gd name="connsiteY45" fmla="*/ 0 h 1334345"/>
              <a:gd name="connsiteX46" fmla="*/ 5771910 w 12191999"/>
              <a:gd name="connsiteY46" fmla="*/ 4482 h 1334345"/>
              <a:gd name="connsiteX47" fmla="*/ 5959903 w 12191999"/>
              <a:gd name="connsiteY47" fmla="*/ 50525 h 1334345"/>
              <a:gd name="connsiteX48" fmla="*/ 6519150 w 12191999"/>
              <a:gd name="connsiteY48" fmla="*/ 354223 h 1334345"/>
              <a:gd name="connsiteX49" fmla="*/ 7466764 w 12191999"/>
              <a:gd name="connsiteY49" fmla="*/ 510176 h 1334345"/>
              <a:gd name="connsiteX50" fmla="*/ 8181358 w 12191999"/>
              <a:gd name="connsiteY50" fmla="*/ 666129 h 1334345"/>
              <a:gd name="connsiteX51" fmla="*/ 8771675 w 12191999"/>
              <a:gd name="connsiteY51" fmla="*/ 551216 h 1334345"/>
              <a:gd name="connsiteX52" fmla="*/ 9361992 w 12191999"/>
              <a:gd name="connsiteY52" fmla="*/ 485551 h 1334345"/>
              <a:gd name="connsiteX53" fmla="*/ 9638702 w 12191999"/>
              <a:gd name="connsiteY53" fmla="*/ 395776 h 1334345"/>
              <a:gd name="connsiteX54" fmla="*/ 9702244 w 12191999"/>
              <a:gd name="connsiteY54" fmla="*/ 372178 h 1334345"/>
              <a:gd name="connsiteX55" fmla="*/ 9727055 w 12191999"/>
              <a:gd name="connsiteY55" fmla="*/ 383977 h 1334345"/>
              <a:gd name="connsiteX56" fmla="*/ 9828031 w 12191999"/>
              <a:gd name="connsiteY56" fmla="*/ 411680 h 1334345"/>
              <a:gd name="connsiteX57" fmla="*/ 10433882 w 12191999"/>
              <a:gd name="connsiteY57" fmla="*/ 444512 h 1334345"/>
              <a:gd name="connsiteX58" fmla="*/ 10589229 w 12191999"/>
              <a:gd name="connsiteY58" fmla="*/ 510176 h 1334345"/>
              <a:gd name="connsiteX59" fmla="*/ 10884387 w 12191999"/>
              <a:gd name="connsiteY59" fmla="*/ 469135 h 1334345"/>
              <a:gd name="connsiteX60" fmla="*/ 11288288 w 12191999"/>
              <a:gd name="connsiteY60" fmla="*/ 543008 h 1334345"/>
              <a:gd name="connsiteX61" fmla="*/ 11529682 w 12191999"/>
              <a:gd name="connsiteY61" fmla="*/ 469713 h 1334345"/>
              <a:gd name="connsiteX62" fmla="*/ 11612362 w 12191999"/>
              <a:gd name="connsiteY62" fmla="*/ 448952 h 1334345"/>
              <a:gd name="connsiteX63" fmla="*/ 11661848 w 12191999"/>
              <a:gd name="connsiteY63" fmla="*/ 465376 h 1334345"/>
              <a:gd name="connsiteX64" fmla="*/ 12078128 w 12191999"/>
              <a:gd name="connsiteY64" fmla="*/ 595911 h 1334345"/>
              <a:gd name="connsiteX65" fmla="*/ 12191999 w 12191999"/>
              <a:gd name="connsiteY65" fmla="*/ 625868 h 1334345"/>
              <a:gd name="connsiteX66" fmla="*/ 12191999 w 12191999"/>
              <a:gd name="connsiteY66" fmla="*/ 1072321 h 1334345"/>
              <a:gd name="connsiteX67" fmla="*/ 12191999 w 12191999"/>
              <a:gd name="connsiteY67" fmla="*/ 1334345 h 1334345"/>
              <a:gd name="connsiteX68" fmla="*/ 0 w 12191999"/>
              <a:gd name="connsiteY68" fmla="*/ 1334345 h 1334345"/>
              <a:gd name="connsiteX69" fmla="*/ 0 w 12191999"/>
              <a:gd name="connsiteY69" fmla="*/ 1072321 h 1334345"/>
              <a:gd name="connsiteX70" fmla="*/ 1 w 12191999"/>
              <a:gd name="connsiteY70" fmla="*/ 1072321 h 1334345"/>
              <a:gd name="connsiteX71" fmla="*/ 1 w 12191999"/>
              <a:gd name="connsiteY71" fmla="*/ 813658 h 1334345"/>
              <a:gd name="connsiteX72" fmla="*/ 20711 w 12191999"/>
              <a:gd name="connsiteY72" fmla="*/ 812426 h 1334345"/>
              <a:gd name="connsiteX73" fmla="*/ 22430 w 12191999"/>
              <a:gd name="connsiteY73" fmla="*/ 812443 h 1334345"/>
              <a:gd name="connsiteX74" fmla="*/ 108700 w 12191999"/>
              <a:gd name="connsiteY74" fmla="*/ 813260 h 1334345"/>
              <a:gd name="connsiteX75" fmla="*/ 170240 w 12191999"/>
              <a:gd name="connsiteY75" fmla="*/ 821105 h 1334345"/>
              <a:gd name="connsiteX76" fmla="*/ 192198 w 12191999"/>
              <a:gd name="connsiteY76" fmla="*/ 823904 h 1334345"/>
              <a:gd name="connsiteX77" fmla="*/ 192199 w 12191999"/>
              <a:gd name="connsiteY77" fmla="*/ 823904 h 1334345"/>
              <a:gd name="connsiteX78" fmla="*/ 170240 w 12191999"/>
              <a:gd name="connsiteY78" fmla="*/ 821105 h 1334345"/>
              <a:gd name="connsiteX79" fmla="*/ 108699 w 12191999"/>
              <a:gd name="connsiteY79" fmla="*/ 813259 h 1334345"/>
              <a:gd name="connsiteX80" fmla="*/ 22430 w 12191999"/>
              <a:gd name="connsiteY80" fmla="*/ 812443 h 1334345"/>
              <a:gd name="connsiteX81" fmla="*/ 20711 w 12191999"/>
              <a:gd name="connsiteY81" fmla="*/ 812426 h 1334345"/>
              <a:gd name="connsiteX82" fmla="*/ 20711 w 12191999"/>
              <a:gd name="connsiteY82" fmla="*/ 812426 h 1334345"/>
              <a:gd name="connsiteX83" fmla="*/ 20710 w 12191999"/>
              <a:gd name="connsiteY83" fmla="*/ 812426 h 1334345"/>
              <a:gd name="connsiteX84" fmla="*/ 0 w 12191999"/>
              <a:gd name="connsiteY84" fmla="*/ 813658 h 1334345"/>
              <a:gd name="connsiteX85" fmla="*/ 0 w 12191999"/>
              <a:gd name="connsiteY85" fmla="*/ 489071 h 1334345"/>
              <a:gd name="connsiteX86" fmla="*/ 43142 w 12191999"/>
              <a:gd name="connsiteY86" fmla="*/ 505751 h 1334345"/>
              <a:gd name="connsiteX87" fmla="*/ 212081 w 12191999"/>
              <a:gd name="connsiteY87" fmla="*/ 543008 h 1334345"/>
              <a:gd name="connsiteX88" fmla="*/ 600448 w 12191999"/>
              <a:gd name="connsiteY88" fmla="*/ 460927 h 1334345"/>
              <a:gd name="connsiteX89" fmla="*/ 1004349 w 12191999"/>
              <a:gd name="connsiteY89" fmla="*/ 411680 h 1334345"/>
              <a:gd name="connsiteX90" fmla="*/ 1268437 w 12191999"/>
              <a:gd name="connsiteY90" fmla="*/ 329598 h 1334345"/>
              <a:gd name="connsiteX91" fmla="*/ 1936428 w 12191999"/>
              <a:gd name="connsiteY91" fmla="*/ 304974 h 1334345"/>
              <a:gd name="connsiteX92" fmla="*/ 2262655 w 12191999"/>
              <a:gd name="connsiteY92" fmla="*/ 370639 h 1334345"/>
              <a:gd name="connsiteX93" fmla="*/ 2402467 w 12191999"/>
              <a:gd name="connsiteY93" fmla="*/ 346015 h 1334345"/>
              <a:gd name="connsiteX94" fmla="*/ 2837437 w 12191999"/>
              <a:gd name="connsiteY94" fmla="*/ 436303 h 1334345"/>
              <a:gd name="connsiteX95" fmla="*/ 3614171 w 12191999"/>
              <a:gd name="connsiteY95" fmla="*/ 411680 h 1334345"/>
              <a:gd name="connsiteX96" fmla="*/ 3909329 w 12191999"/>
              <a:gd name="connsiteY96" fmla="*/ 411680 h 1334345"/>
              <a:gd name="connsiteX97" fmla="*/ 4453042 w 12191999"/>
              <a:gd name="connsiteY97" fmla="*/ 395263 h 1334345"/>
              <a:gd name="connsiteX98" fmla="*/ 4654993 w 12191999"/>
              <a:gd name="connsiteY98" fmla="*/ 395263 h 1334345"/>
              <a:gd name="connsiteX99" fmla="*/ 4872478 w 12191999"/>
              <a:gd name="connsiteY99" fmla="*/ 280350 h 1334345"/>
              <a:gd name="connsiteX100" fmla="*/ 5431725 w 12191999"/>
              <a:gd name="connsiteY100" fmla="*/ 149021 h 1334345"/>
              <a:gd name="connsiteX101" fmla="*/ 5706691 w 12191999"/>
              <a:gd name="connsiteY101" fmla="*/ 16122 h 1334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12191999" h="1334345">
                <a:moveTo>
                  <a:pt x="2847466" y="1046402"/>
                </a:moveTo>
                <a:lnTo>
                  <a:pt x="2891951" y="1059437"/>
                </a:lnTo>
                <a:lnTo>
                  <a:pt x="2931128" y="1072321"/>
                </a:lnTo>
                <a:lnTo>
                  <a:pt x="2891953" y="1059438"/>
                </a:lnTo>
                <a:close/>
                <a:moveTo>
                  <a:pt x="2673480" y="1012610"/>
                </a:moveTo>
                <a:cubicBezTo>
                  <a:pt x="2576552" y="1010281"/>
                  <a:pt x="2524921" y="1045805"/>
                  <a:pt x="2481271" y="1061188"/>
                </a:cubicBezTo>
                <a:lnTo>
                  <a:pt x="2438898" y="1067709"/>
                </a:lnTo>
                <a:lnTo>
                  <a:pt x="2419283" y="1063157"/>
                </a:lnTo>
                <a:lnTo>
                  <a:pt x="2438897" y="1067709"/>
                </a:lnTo>
                <a:lnTo>
                  <a:pt x="2438898" y="1067709"/>
                </a:lnTo>
                <a:lnTo>
                  <a:pt x="2438898" y="1067709"/>
                </a:lnTo>
                <a:cubicBezTo>
                  <a:pt x="2481376" y="1072198"/>
                  <a:pt x="2519394" y="1037214"/>
                  <a:pt x="2590271" y="1020751"/>
                </a:cubicBezTo>
                <a:lnTo>
                  <a:pt x="2673481" y="1012610"/>
                </a:lnTo>
                <a:lnTo>
                  <a:pt x="2692964" y="1014492"/>
                </a:lnTo>
                <a:lnTo>
                  <a:pt x="2734057" y="1018461"/>
                </a:lnTo>
                <a:lnTo>
                  <a:pt x="2734056" y="1018461"/>
                </a:lnTo>
                <a:lnTo>
                  <a:pt x="2692964" y="1014492"/>
                </a:lnTo>
                <a:lnTo>
                  <a:pt x="2673482" y="1012610"/>
                </a:lnTo>
                <a:lnTo>
                  <a:pt x="2673481" y="1012610"/>
                </a:lnTo>
                <a:close/>
                <a:moveTo>
                  <a:pt x="344633" y="863663"/>
                </a:moveTo>
                <a:cubicBezTo>
                  <a:pt x="369391" y="870033"/>
                  <a:pt x="394150" y="875504"/>
                  <a:pt x="419394" y="878925"/>
                </a:cubicBezTo>
                <a:cubicBezTo>
                  <a:pt x="520369" y="892605"/>
                  <a:pt x="629112" y="884396"/>
                  <a:pt x="714553" y="895341"/>
                </a:cubicBezTo>
                <a:lnTo>
                  <a:pt x="739734" y="900282"/>
                </a:lnTo>
                <a:lnTo>
                  <a:pt x="777297" y="907653"/>
                </a:lnTo>
                <a:lnTo>
                  <a:pt x="788191" y="910703"/>
                </a:lnTo>
                <a:lnTo>
                  <a:pt x="777298" y="907653"/>
                </a:lnTo>
                <a:lnTo>
                  <a:pt x="739734" y="900282"/>
                </a:lnTo>
                <a:lnTo>
                  <a:pt x="714551" y="895340"/>
                </a:lnTo>
                <a:cubicBezTo>
                  <a:pt x="629111" y="884396"/>
                  <a:pt x="520368" y="892604"/>
                  <a:pt x="419392" y="878924"/>
                </a:cubicBezTo>
                <a:close/>
                <a:moveTo>
                  <a:pt x="1631096" y="788636"/>
                </a:moveTo>
                <a:cubicBezTo>
                  <a:pt x="1511997" y="787268"/>
                  <a:pt x="1390309" y="852932"/>
                  <a:pt x="1289333" y="870716"/>
                </a:cubicBezTo>
                <a:cubicBezTo>
                  <a:pt x="1188359" y="888500"/>
                  <a:pt x="1084794" y="883028"/>
                  <a:pt x="1025245" y="895340"/>
                </a:cubicBezTo>
                <a:cubicBezTo>
                  <a:pt x="965695" y="907653"/>
                  <a:pt x="983818" y="944588"/>
                  <a:pt x="932036" y="944588"/>
                </a:cubicBezTo>
                <a:cubicBezTo>
                  <a:pt x="919090" y="944588"/>
                  <a:pt x="904365" y="942194"/>
                  <a:pt x="888223" y="938432"/>
                </a:cubicBezTo>
                <a:lnTo>
                  <a:pt x="885869" y="937786"/>
                </a:lnTo>
                <a:lnTo>
                  <a:pt x="888224" y="938433"/>
                </a:lnTo>
                <a:cubicBezTo>
                  <a:pt x="904366" y="942195"/>
                  <a:pt x="919091" y="944589"/>
                  <a:pt x="932037" y="944589"/>
                </a:cubicBezTo>
                <a:cubicBezTo>
                  <a:pt x="983819" y="944589"/>
                  <a:pt x="965696" y="907653"/>
                  <a:pt x="1025246" y="895341"/>
                </a:cubicBezTo>
                <a:cubicBezTo>
                  <a:pt x="1084795" y="883028"/>
                  <a:pt x="1188360" y="888500"/>
                  <a:pt x="1289335" y="870716"/>
                </a:cubicBezTo>
                <a:cubicBezTo>
                  <a:pt x="1365066" y="857378"/>
                  <a:pt x="1452449" y="817107"/>
                  <a:pt x="1541652" y="798383"/>
                </a:cubicBezTo>
                <a:lnTo>
                  <a:pt x="1631097" y="788636"/>
                </a:lnTo>
                <a:lnTo>
                  <a:pt x="1676425" y="791618"/>
                </a:lnTo>
                <a:lnTo>
                  <a:pt x="1676426" y="791618"/>
                </a:lnTo>
                <a:lnTo>
                  <a:pt x="1631097" y="788636"/>
                </a:lnTo>
                <a:lnTo>
                  <a:pt x="1631097" y="788636"/>
                </a:lnTo>
                <a:close/>
                <a:moveTo>
                  <a:pt x="5743206" y="0"/>
                </a:moveTo>
                <a:lnTo>
                  <a:pt x="5771910" y="4482"/>
                </a:lnTo>
                <a:cubicBezTo>
                  <a:pt x="5839996" y="17180"/>
                  <a:pt x="5904237" y="32057"/>
                  <a:pt x="5959903" y="50525"/>
                </a:cubicBezTo>
                <a:cubicBezTo>
                  <a:pt x="6182566" y="124398"/>
                  <a:pt x="6268008" y="277615"/>
                  <a:pt x="6519150" y="354223"/>
                </a:cubicBezTo>
                <a:cubicBezTo>
                  <a:pt x="6770294" y="430831"/>
                  <a:pt x="7189729" y="458192"/>
                  <a:pt x="7466764" y="510176"/>
                </a:cubicBezTo>
                <a:cubicBezTo>
                  <a:pt x="7743799" y="562160"/>
                  <a:pt x="7963872" y="659289"/>
                  <a:pt x="8181358" y="666129"/>
                </a:cubicBezTo>
                <a:cubicBezTo>
                  <a:pt x="8398843" y="672968"/>
                  <a:pt x="8574902" y="581312"/>
                  <a:pt x="8771675" y="551216"/>
                </a:cubicBezTo>
                <a:cubicBezTo>
                  <a:pt x="8968447" y="521120"/>
                  <a:pt x="9175576" y="525224"/>
                  <a:pt x="9361992" y="485551"/>
                </a:cubicBezTo>
                <a:cubicBezTo>
                  <a:pt x="9455199" y="465715"/>
                  <a:pt x="9549054" y="430147"/>
                  <a:pt x="9638702" y="395776"/>
                </a:cubicBezTo>
                <a:lnTo>
                  <a:pt x="9702244" y="372178"/>
                </a:lnTo>
                <a:lnTo>
                  <a:pt x="9727055" y="383977"/>
                </a:lnTo>
                <a:cubicBezTo>
                  <a:pt x="9755535" y="395349"/>
                  <a:pt x="9787899" y="405181"/>
                  <a:pt x="9828031" y="411680"/>
                </a:cubicBezTo>
                <a:cubicBezTo>
                  <a:pt x="9988556" y="437672"/>
                  <a:pt x="10307015" y="428096"/>
                  <a:pt x="10433882" y="444512"/>
                </a:cubicBezTo>
                <a:cubicBezTo>
                  <a:pt x="10560749" y="460927"/>
                  <a:pt x="10514144" y="506072"/>
                  <a:pt x="10589229" y="510176"/>
                </a:cubicBezTo>
                <a:cubicBezTo>
                  <a:pt x="10664314" y="514280"/>
                  <a:pt x="10767877" y="463663"/>
                  <a:pt x="10884387" y="469135"/>
                </a:cubicBezTo>
                <a:cubicBezTo>
                  <a:pt x="11000897" y="474607"/>
                  <a:pt x="11164011" y="547112"/>
                  <a:pt x="11288288" y="543008"/>
                </a:cubicBezTo>
                <a:cubicBezTo>
                  <a:pt x="11381495" y="539930"/>
                  <a:pt x="11441207" y="499916"/>
                  <a:pt x="11529682" y="469713"/>
                </a:cubicBezTo>
                <a:lnTo>
                  <a:pt x="11612362" y="448952"/>
                </a:lnTo>
                <a:lnTo>
                  <a:pt x="11661848" y="465376"/>
                </a:lnTo>
                <a:cubicBezTo>
                  <a:pt x="11775323" y="503010"/>
                  <a:pt x="11929254" y="553535"/>
                  <a:pt x="12078128" y="595911"/>
                </a:cubicBezTo>
                <a:lnTo>
                  <a:pt x="12191999" y="625868"/>
                </a:lnTo>
                <a:lnTo>
                  <a:pt x="12191999" y="1072321"/>
                </a:lnTo>
                <a:lnTo>
                  <a:pt x="12191999" y="1334345"/>
                </a:lnTo>
                <a:lnTo>
                  <a:pt x="0" y="1334345"/>
                </a:lnTo>
                <a:lnTo>
                  <a:pt x="0" y="1072321"/>
                </a:lnTo>
                <a:lnTo>
                  <a:pt x="1" y="1072321"/>
                </a:lnTo>
                <a:lnTo>
                  <a:pt x="1" y="813658"/>
                </a:lnTo>
                <a:lnTo>
                  <a:pt x="20711" y="812426"/>
                </a:lnTo>
                <a:lnTo>
                  <a:pt x="22430" y="812443"/>
                </a:lnTo>
                <a:lnTo>
                  <a:pt x="108700" y="813260"/>
                </a:lnTo>
                <a:lnTo>
                  <a:pt x="170240" y="821105"/>
                </a:lnTo>
                <a:lnTo>
                  <a:pt x="192198" y="823904"/>
                </a:lnTo>
                <a:lnTo>
                  <a:pt x="192199" y="823904"/>
                </a:lnTo>
                <a:lnTo>
                  <a:pt x="170240" y="821105"/>
                </a:lnTo>
                <a:lnTo>
                  <a:pt x="108699" y="813259"/>
                </a:lnTo>
                <a:lnTo>
                  <a:pt x="22430" y="812443"/>
                </a:lnTo>
                <a:lnTo>
                  <a:pt x="20711" y="812426"/>
                </a:lnTo>
                <a:lnTo>
                  <a:pt x="20711" y="812426"/>
                </a:lnTo>
                <a:lnTo>
                  <a:pt x="20710" y="812426"/>
                </a:lnTo>
                <a:lnTo>
                  <a:pt x="0" y="813658"/>
                </a:lnTo>
                <a:lnTo>
                  <a:pt x="0" y="489071"/>
                </a:lnTo>
                <a:lnTo>
                  <a:pt x="43142" y="505751"/>
                </a:lnTo>
                <a:cubicBezTo>
                  <a:pt x="107870" y="530012"/>
                  <a:pt x="166772" y="548138"/>
                  <a:pt x="212081" y="543008"/>
                </a:cubicBezTo>
                <a:cubicBezTo>
                  <a:pt x="393318" y="522488"/>
                  <a:pt x="468403" y="482815"/>
                  <a:pt x="600448" y="460927"/>
                </a:cubicBezTo>
                <a:cubicBezTo>
                  <a:pt x="732493" y="439040"/>
                  <a:pt x="893017" y="433567"/>
                  <a:pt x="1004349" y="411680"/>
                </a:cubicBezTo>
                <a:cubicBezTo>
                  <a:pt x="1115680" y="389791"/>
                  <a:pt x="1113092" y="347383"/>
                  <a:pt x="1268437" y="329598"/>
                </a:cubicBezTo>
                <a:cubicBezTo>
                  <a:pt x="1423783" y="311814"/>
                  <a:pt x="1770725" y="298134"/>
                  <a:pt x="1936428" y="304974"/>
                </a:cubicBezTo>
                <a:cubicBezTo>
                  <a:pt x="2102131" y="311814"/>
                  <a:pt x="2184982" y="363799"/>
                  <a:pt x="2262655" y="370639"/>
                </a:cubicBezTo>
                <a:cubicBezTo>
                  <a:pt x="2340329" y="377479"/>
                  <a:pt x="2306671" y="335070"/>
                  <a:pt x="2402467" y="346015"/>
                </a:cubicBezTo>
                <a:cubicBezTo>
                  <a:pt x="2498264" y="356959"/>
                  <a:pt x="2635487" y="425359"/>
                  <a:pt x="2837437" y="436303"/>
                </a:cubicBezTo>
                <a:cubicBezTo>
                  <a:pt x="3039388" y="447247"/>
                  <a:pt x="3435523" y="415783"/>
                  <a:pt x="3614171" y="411680"/>
                </a:cubicBezTo>
                <a:cubicBezTo>
                  <a:pt x="3792819" y="407575"/>
                  <a:pt x="3769517" y="414416"/>
                  <a:pt x="3909329" y="411680"/>
                </a:cubicBezTo>
                <a:cubicBezTo>
                  <a:pt x="4049141" y="408943"/>
                  <a:pt x="4328764" y="397999"/>
                  <a:pt x="4453042" y="395263"/>
                </a:cubicBezTo>
                <a:cubicBezTo>
                  <a:pt x="4577318" y="392527"/>
                  <a:pt x="4585086" y="414414"/>
                  <a:pt x="4654993" y="395263"/>
                </a:cubicBezTo>
                <a:cubicBezTo>
                  <a:pt x="4724898" y="376111"/>
                  <a:pt x="4743022" y="321391"/>
                  <a:pt x="4872478" y="280350"/>
                </a:cubicBezTo>
                <a:cubicBezTo>
                  <a:pt x="5001933" y="239310"/>
                  <a:pt x="5263433" y="202374"/>
                  <a:pt x="5431725" y="149021"/>
                </a:cubicBezTo>
                <a:cubicBezTo>
                  <a:pt x="5536908" y="115676"/>
                  <a:pt x="5617817" y="59353"/>
                  <a:pt x="5706691" y="1612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-1" y="2798064"/>
            <a:ext cx="12192000" cy="40599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10" name="文本占位符 310"/>
          <p:cNvSpPr>
            <a:spLocks noGrp="1"/>
          </p:cNvSpPr>
          <p:nvPr>
            <p:ph type="body" sz="quarter" idx="10" hasCustomPrompt="1"/>
          </p:nvPr>
        </p:nvSpPr>
        <p:spPr>
          <a:xfrm>
            <a:off x="2301095" y="3341240"/>
            <a:ext cx="7589808" cy="126722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9600" b="1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1" name="文本占位符 310"/>
          <p:cNvSpPr>
            <a:spLocks noGrp="1"/>
          </p:cNvSpPr>
          <p:nvPr>
            <p:ph type="body" sz="quarter" idx="11"/>
          </p:nvPr>
        </p:nvSpPr>
        <p:spPr>
          <a:xfrm>
            <a:off x="2301095" y="4608469"/>
            <a:ext cx="7589808" cy="57263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800" b="0">
                <a:ln w="38100">
                  <a:noFill/>
                </a:ln>
                <a:solidFill>
                  <a:schemeClr val="bg1"/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 10"/>
          <p:cNvGrpSpPr/>
          <p:nvPr userDrawn="1"/>
        </p:nvGrpSpPr>
        <p:grpSpPr>
          <a:xfrm>
            <a:off x="1" y="5413248"/>
            <a:ext cx="12191999" cy="1444752"/>
            <a:chOff x="0" y="4443983"/>
            <a:chExt cx="12191999" cy="2414017"/>
          </a:xfrm>
        </p:grpSpPr>
        <p:sp>
          <p:nvSpPr>
            <p:cNvPr id="4" name="任意形状 3"/>
            <p:cNvSpPr/>
            <p:nvPr userDrawn="1"/>
          </p:nvSpPr>
          <p:spPr>
            <a:xfrm>
              <a:off x="0" y="4443983"/>
              <a:ext cx="12191999" cy="1079437"/>
            </a:xfrm>
            <a:custGeom>
              <a:avLst/>
              <a:gdLst>
                <a:gd name="connsiteX0" fmla="*/ 10439343 w 10873408"/>
                <a:gd name="connsiteY0" fmla="*/ 17 h 1822005"/>
                <a:gd name="connsiteX1" fmla="*/ 10823807 w 10873408"/>
                <a:gd name="connsiteY1" fmla="*/ 160670 h 1822005"/>
                <a:gd name="connsiteX2" fmla="*/ 10873408 w 10873408"/>
                <a:gd name="connsiteY2" fmla="*/ 184273 h 1822005"/>
                <a:gd name="connsiteX3" fmla="*/ 10873408 w 10873408"/>
                <a:gd name="connsiteY3" fmla="*/ 1327582 h 1822005"/>
                <a:gd name="connsiteX4" fmla="*/ 10843181 w 10873408"/>
                <a:gd name="connsiteY4" fmla="*/ 1332070 h 1822005"/>
                <a:gd name="connsiteX5" fmla="*/ 10732453 w 10873408"/>
                <a:gd name="connsiteY5" fmla="*/ 1325792 h 1822005"/>
                <a:gd name="connsiteX6" fmla="*/ 10399944 w 10873408"/>
                <a:gd name="connsiteY6" fmla="*/ 1090264 h 1822005"/>
                <a:gd name="connsiteX7" fmla="*/ 10247544 w 10873408"/>
                <a:gd name="connsiteY7" fmla="*/ 1298083 h 1822005"/>
                <a:gd name="connsiteX8" fmla="*/ 10039726 w 10873408"/>
                <a:gd name="connsiteY8" fmla="*/ 1256519 h 1822005"/>
                <a:gd name="connsiteX9" fmla="*/ 9471690 w 10873408"/>
                <a:gd name="connsiteY9" fmla="*/ 1353501 h 1822005"/>
                <a:gd name="connsiteX10" fmla="*/ 9139181 w 10873408"/>
                <a:gd name="connsiteY10" fmla="*/ 1145683 h 1822005"/>
                <a:gd name="connsiteX11" fmla="*/ 8751253 w 10873408"/>
                <a:gd name="connsiteY11" fmla="*/ 1187246 h 1822005"/>
                <a:gd name="connsiteX12" fmla="*/ 8501872 w 10873408"/>
                <a:gd name="connsiteY12" fmla="*/ 1381210 h 1822005"/>
                <a:gd name="connsiteX13" fmla="*/ 8127799 w 10873408"/>
                <a:gd name="connsiteY13" fmla="*/ 1547464 h 1822005"/>
                <a:gd name="connsiteX14" fmla="*/ 7753726 w 10873408"/>
                <a:gd name="connsiteY14" fmla="*/ 1450483 h 1822005"/>
                <a:gd name="connsiteX15" fmla="*/ 7268817 w 10873408"/>
                <a:gd name="connsiteY15" fmla="*/ 1422773 h 1822005"/>
                <a:gd name="connsiteX16" fmla="*/ 6853181 w 10873408"/>
                <a:gd name="connsiteY16" fmla="*/ 1505901 h 1822005"/>
                <a:gd name="connsiteX17" fmla="*/ 6437544 w 10873408"/>
                <a:gd name="connsiteY17" fmla="*/ 1381210 h 1822005"/>
                <a:gd name="connsiteX18" fmla="*/ 5689399 w 10873408"/>
                <a:gd name="connsiteY18" fmla="*/ 1395064 h 1822005"/>
                <a:gd name="connsiteX19" fmla="*/ 5135217 w 10873408"/>
                <a:gd name="connsiteY19" fmla="*/ 1242664 h 1822005"/>
                <a:gd name="connsiteX20" fmla="*/ 4608744 w 10873408"/>
                <a:gd name="connsiteY20" fmla="*/ 1173392 h 1822005"/>
                <a:gd name="connsiteX21" fmla="*/ 4220817 w 10873408"/>
                <a:gd name="connsiteY21" fmla="*/ 854737 h 1822005"/>
                <a:gd name="connsiteX22" fmla="*/ 3874453 w 10873408"/>
                <a:gd name="connsiteY22" fmla="*/ 1034846 h 1822005"/>
                <a:gd name="connsiteX23" fmla="*/ 3500381 w 10873408"/>
                <a:gd name="connsiteY23" fmla="*/ 1020992 h 1822005"/>
                <a:gd name="connsiteX24" fmla="*/ 3403399 w 10873408"/>
                <a:gd name="connsiteY24" fmla="*/ 1173392 h 1822005"/>
                <a:gd name="connsiteX25" fmla="*/ 3209435 w 10873408"/>
                <a:gd name="connsiteY25" fmla="*/ 1311937 h 1822005"/>
                <a:gd name="connsiteX26" fmla="*/ 3098599 w 10873408"/>
                <a:gd name="connsiteY26" fmla="*/ 1311937 h 1822005"/>
                <a:gd name="connsiteX27" fmla="*/ 2890781 w 10873408"/>
                <a:gd name="connsiteY27" fmla="*/ 1408919 h 1822005"/>
                <a:gd name="connsiteX28" fmla="*/ 2669108 w 10873408"/>
                <a:gd name="connsiteY28" fmla="*/ 1381210 h 1822005"/>
                <a:gd name="connsiteX29" fmla="*/ 2405872 w 10873408"/>
                <a:gd name="connsiteY29" fmla="*/ 1602883 h 1822005"/>
                <a:gd name="connsiteX30" fmla="*/ 2239617 w 10873408"/>
                <a:gd name="connsiteY30" fmla="*/ 1505901 h 1822005"/>
                <a:gd name="connsiteX31" fmla="*/ 1976381 w 10873408"/>
                <a:gd name="connsiteY31" fmla="*/ 1616737 h 1822005"/>
                <a:gd name="connsiteX32" fmla="*/ 1837835 w 10873408"/>
                <a:gd name="connsiteY32" fmla="*/ 1533610 h 1822005"/>
                <a:gd name="connsiteX33" fmla="*/ 1671581 w 10873408"/>
                <a:gd name="connsiteY33" fmla="*/ 1686010 h 1822005"/>
                <a:gd name="connsiteX34" fmla="*/ 1533035 w 10873408"/>
                <a:gd name="connsiteY34" fmla="*/ 1796846 h 1822005"/>
                <a:gd name="connsiteX35" fmla="*/ 1283653 w 10873408"/>
                <a:gd name="connsiteY35" fmla="*/ 1810701 h 1822005"/>
                <a:gd name="connsiteX36" fmla="*/ 1145108 w 10873408"/>
                <a:gd name="connsiteY36" fmla="*/ 1658301 h 1822005"/>
                <a:gd name="connsiteX37" fmla="*/ 881872 w 10873408"/>
                <a:gd name="connsiteY37" fmla="*/ 1561319 h 1822005"/>
                <a:gd name="connsiteX38" fmla="*/ 493944 w 10873408"/>
                <a:gd name="connsiteY38" fmla="*/ 1367355 h 1822005"/>
                <a:gd name="connsiteX39" fmla="*/ 216853 w 10873408"/>
                <a:gd name="connsiteY39" fmla="*/ 1311937 h 1822005"/>
                <a:gd name="connsiteX40" fmla="*/ 57661 w 10873408"/>
                <a:gd name="connsiteY40" fmla="*/ 1092632 h 1822005"/>
                <a:gd name="connsiteX41" fmla="*/ 0 w 10873408"/>
                <a:gd name="connsiteY41" fmla="*/ 999795 h 1822005"/>
                <a:gd name="connsiteX42" fmla="*/ 0 w 10873408"/>
                <a:gd name="connsiteY42" fmla="*/ 123606 h 1822005"/>
                <a:gd name="connsiteX43" fmla="*/ 36623 w 10873408"/>
                <a:gd name="connsiteY43" fmla="*/ 196714 h 1822005"/>
                <a:gd name="connsiteX44" fmla="*/ 286126 w 10873408"/>
                <a:gd name="connsiteY44" fmla="*/ 619210 h 1822005"/>
                <a:gd name="connsiteX45" fmla="*/ 798744 w 10873408"/>
                <a:gd name="connsiteY45" fmla="*/ 882446 h 1822005"/>
                <a:gd name="connsiteX46" fmla="*/ 978853 w 10873408"/>
                <a:gd name="connsiteY46" fmla="*/ 1020992 h 1822005"/>
                <a:gd name="connsiteX47" fmla="*/ 1283653 w 10873408"/>
                <a:gd name="connsiteY47" fmla="*/ 896301 h 1822005"/>
                <a:gd name="connsiteX48" fmla="*/ 1907108 w 10873408"/>
                <a:gd name="connsiteY48" fmla="*/ 536083 h 1822005"/>
                <a:gd name="connsiteX49" fmla="*/ 2488999 w 10873408"/>
                <a:gd name="connsiteY49" fmla="*/ 314410 h 1822005"/>
                <a:gd name="connsiteX50" fmla="*/ 3320272 w 10873408"/>
                <a:gd name="connsiteY50" fmla="*/ 466810 h 1822005"/>
                <a:gd name="connsiteX51" fmla="*/ 3916017 w 10873408"/>
                <a:gd name="connsiteY51" fmla="*/ 619210 h 1822005"/>
                <a:gd name="connsiteX52" fmla="*/ 4137690 w 10873408"/>
                <a:gd name="connsiteY52" fmla="*/ 702337 h 1822005"/>
                <a:gd name="connsiteX53" fmla="*/ 4442490 w 10873408"/>
                <a:gd name="connsiteY53" fmla="*/ 799319 h 1822005"/>
                <a:gd name="connsiteX54" fmla="*/ 4622599 w 10873408"/>
                <a:gd name="connsiteY54" fmla="*/ 979428 h 1822005"/>
                <a:gd name="connsiteX55" fmla="*/ 4955108 w 10873408"/>
                <a:gd name="connsiteY55" fmla="*/ 1062555 h 1822005"/>
                <a:gd name="connsiteX56" fmla="*/ 5287617 w 10873408"/>
                <a:gd name="connsiteY56" fmla="*/ 896301 h 1822005"/>
                <a:gd name="connsiteX57" fmla="*/ 5675544 w 10873408"/>
                <a:gd name="connsiteY57" fmla="*/ 993283 h 1822005"/>
                <a:gd name="connsiteX58" fmla="*/ 5938781 w 10873408"/>
                <a:gd name="connsiteY58" fmla="*/ 743901 h 1822005"/>
                <a:gd name="connsiteX59" fmla="*/ 6188162 w 10873408"/>
                <a:gd name="connsiteY59" fmla="*/ 702337 h 1822005"/>
                <a:gd name="connsiteX60" fmla="*/ 6645362 w 10873408"/>
                <a:gd name="connsiteY60" fmla="*/ 342119 h 1822005"/>
                <a:gd name="connsiteX61" fmla="*/ 6950162 w 10873408"/>
                <a:gd name="connsiteY61" fmla="*/ 605355 h 1822005"/>
                <a:gd name="connsiteX62" fmla="*/ 7227253 w 10873408"/>
                <a:gd name="connsiteY62" fmla="*/ 799319 h 1822005"/>
                <a:gd name="connsiteX63" fmla="*/ 7532053 w 10873408"/>
                <a:gd name="connsiteY63" fmla="*/ 1104119 h 1822005"/>
                <a:gd name="connsiteX64" fmla="*/ 8030817 w 10873408"/>
                <a:gd name="connsiteY64" fmla="*/ 882446 h 1822005"/>
                <a:gd name="connsiteX65" fmla="*/ 8557290 w 10873408"/>
                <a:gd name="connsiteY65" fmla="*/ 910155 h 1822005"/>
                <a:gd name="connsiteX66" fmla="*/ 8834381 w 10873408"/>
                <a:gd name="connsiteY66" fmla="*/ 1034846 h 1822005"/>
                <a:gd name="connsiteX67" fmla="*/ 9319290 w 10873408"/>
                <a:gd name="connsiteY67" fmla="*/ 577646 h 1822005"/>
                <a:gd name="connsiteX68" fmla="*/ 9804199 w 10873408"/>
                <a:gd name="connsiteY68" fmla="*/ 494519 h 1822005"/>
                <a:gd name="connsiteX69" fmla="*/ 10372235 w 10873408"/>
                <a:gd name="connsiteY69" fmla="*/ 9610 h 1822005"/>
                <a:gd name="connsiteX70" fmla="*/ 10439343 w 10873408"/>
                <a:gd name="connsiteY70" fmla="*/ 17 h 1822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10873408" h="1822005">
                  <a:moveTo>
                    <a:pt x="10439343" y="17"/>
                  </a:moveTo>
                  <a:cubicBezTo>
                    <a:pt x="10572693" y="-1471"/>
                    <a:pt x="10700848" y="95917"/>
                    <a:pt x="10823807" y="160670"/>
                  </a:cubicBezTo>
                  <a:lnTo>
                    <a:pt x="10873408" y="184273"/>
                  </a:lnTo>
                  <a:lnTo>
                    <a:pt x="10873408" y="1327582"/>
                  </a:lnTo>
                  <a:lnTo>
                    <a:pt x="10843181" y="1332070"/>
                  </a:lnTo>
                  <a:cubicBezTo>
                    <a:pt x="10803169" y="1335606"/>
                    <a:pt x="10765357" y="1335029"/>
                    <a:pt x="10732453" y="1325792"/>
                  </a:cubicBezTo>
                  <a:cubicBezTo>
                    <a:pt x="10600835" y="1288847"/>
                    <a:pt x="10480762" y="1094882"/>
                    <a:pt x="10399944" y="1090264"/>
                  </a:cubicBezTo>
                  <a:cubicBezTo>
                    <a:pt x="10319126" y="1085646"/>
                    <a:pt x="10307580" y="1270374"/>
                    <a:pt x="10247544" y="1298083"/>
                  </a:cubicBezTo>
                  <a:cubicBezTo>
                    <a:pt x="10187508" y="1325792"/>
                    <a:pt x="10169035" y="1247283"/>
                    <a:pt x="10039726" y="1256519"/>
                  </a:cubicBezTo>
                  <a:cubicBezTo>
                    <a:pt x="9910417" y="1265755"/>
                    <a:pt x="9621781" y="1371974"/>
                    <a:pt x="9471690" y="1353501"/>
                  </a:cubicBezTo>
                  <a:cubicBezTo>
                    <a:pt x="9321599" y="1335028"/>
                    <a:pt x="9259254" y="1173392"/>
                    <a:pt x="9139181" y="1145683"/>
                  </a:cubicBezTo>
                  <a:cubicBezTo>
                    <a:pt x="9019108" y="1117974"/>
                    <a:pt x="8857471" y="1147992"/>
                    <a:pt x="8751253" y="1187246"/>
                  </a:cubicBezTo>
                  <a:cubicBezTo>
                    <a:pt x="8645035" y="1226500"/>
                    <a:pt x="8605781" y="1321174"/>
                    <a:pt x="8501872" y="1381210"/>
                  </a:cubicBezTo>
                  <a:cubicBezTo>
                    <a:pt x="8397963" y="1441246"/>
                    <a:pt x="8252490" y="1535919"/>
                    <a:pt x="8127799" y="1547464"/>
                  </a:cubicBezTo>
                  <a:cubicBezTo>
                    <a:pt x="8003108" y="1559009"/>
                    <a:pt x="7896890" y="1471265"/>
                    <a:pt x="7753726" y="1450483"/>
                  </a:cubicBezTo>
                  <a:cubicBezTo>
                    <a:pt x="7610562" y="1429701"/>
                    <a:pt x="7418908" y="1413537"/>
                    <a:pt x="7268817" y="1422773"/>
                  </a:cubicBezTo>
                  <a:cubicBezTo>
                    <a:pt x="7118726" y="1432009"/>
                    <a:pt x="6991727" y="1512828"/>
                    <a:pt x="6853181" y="1505901"/>
                  </a:cubicBezTo>
                  <a:cubicBezTo>
                    <a:pt x="6714636" y="1498974"/>
                    <a:pt x="6631508" y="1399683"/>
                    <a:pt x="6437544" y="1381210"/>
                  </a:cubicBezTo>
                  <a:cubicBezTo>
                    <a:pt x="6243580" y="1362737"/>
                    <a:pt x="5906453" y="1418155"/>
                    <a:pt x="5689399" y="1395064"/>
                  </a:cubicBezTo>
                  <a:cubicBezTo>
                    <a:pt x="5472345" y="1371973"/>
                    <a:pt x="5315326" y="1279609"/>
                    <a:pt x="5135217" y="1242664"/>
                  </a:cubicBezTo>
                  <a:cubicBezTo>
                    <a:pt x="4955108" y="1205719"/>
                    <a:pt x="4761144" y="1238047"/>
                    <a:pt x="4608744" y="1173392"/>
                  </a:cubicBezTo>
                  <a:cubicBezTo>
                    <a:pt x="4456344" y="1108737"/>
                    <a:pt x="4343199" y="877828"/>
                    <a:pt x="4220817" y="854737"/>
                  </a:cubicBezTo>
                  <a:cubicBezTo>
                    <a:pt x="4098435" y="831646"/>
                    <a:pt x="3994526" y="1007137"/>
                    <a:pt x="3874453" y="1034846"/>
                  </a:cubicBezTo>
                  <a:cubicBezTo>
                    <a:pt x="3754380" y="1062555"/>
                    <a:pt x="3578890" y="997901"/>
                    <a:pt x="3500381" y="1020992"/>
                  </a:cubicBezTo>
                  <a:cubicBezTo>
                    <a:pt x="3421872" y="1044083"/>
                    <a:pt x="3451890" y="1124901"/>
                    <a:pt x="3403399" y="1173392"/>
                  </a:cubicBezTo>
                  <a:cubicBezTo>
                    <a:pt x="3354908" y="1221883"/>
                    <a:pt x="3260235" y="1288846"/>
                    <a:pt x="3209435" y="1311937"/>
                  </a:cubicBezTo>
                  <a:cubicBezTo>
                    <a:pt x="3158635" y="1335028"/>
                    <a:pt x="3151708" y="1295773"/>
                    <a:pt x="3098599" y="1311937"/>
                  </a:cubicBezTo>
                  <a:cubicBezTo>
                    <a:pt x="3045490" y="1328101"/>
                    <a:pt x="2962363" y="1397373"/>
                    <a:pt x="2890781" y="1408919"/>
                  </a:cubicBezTo>
                  <a:cubicBezTo>
                    <a:pt x="2819199" y="1420465"/>
                    <a:pt x="2749926" y="1348883"/>
                    <a:pt x="2669108" y="1381210"/>
                  </a:cubicBezTo>
                  <a:cubicBezTo>
                    <a:pt x="2588290" y="1413537"/>
                    <a:pt x="2477454" y="1582101"/>
                    <a:pt x="2405872" y="1602883"/>
                  </a:cubicBezTo>
                  <a:cubicBezTo>
                    <a:pt x="2334290" y="1623665"/>
                    <a:pt x="2311199" y="1503592"/>
                    <a:pt x="2239617" y="1505901"/>
                  </a:cubicBezTo>
                  <a:cubicBezTo>
                    <a:pt x="2168035" y="1508210"/>
                    <a:pt x="2043345" y="1612119"/>
                    <a:pt x="1976381" y="1616737"/>
                  </a:cubicBezTo>
                  <a:cubicBezTo>
                    <a:pt x="1909417" y="1621355"/>
                    <a:pt x="1888635" y="1522064"/>
                    <a:pt x="1837835" y="1533610"/>
                  </a:cubicBezTo>
                  <a:cubicBezTo>
                    <a:pt x="1787035" y="1545156"/>
                    <a:pt x="1722381" y="1642137"/>
                    <a:pt x="1671581" y="1686010"/>
                  </a:cubicBezTo>
                  <a:cubicBezTo>
                    <a:pt x="1620781" y="1729883"/>
                    <a:pt x="1597690" y="1776064"/>
                    <a:pt x="1533035" y="1796846"/>
                  </a:cubicBezTo>
                  <a:cubicBezTo>
                    <a:pt x="1468380" y="1817628"/>
                    <a:pt x="1348307" y="1833792"/>
                    <a:pt x="1283653" y="1810701"/>
                  </a:cubicBezTo>
                  <a:cubicBezTo>
                    <a:pt x="1218999" y="1787610"/>
                    <a:pt x="1212072" y="1699865"/>
                    <a:pt x="1145108" y="1658301"/>
                  </a:cubicBezTo>
                  <a:cubicBezTo>
                    <a:pt x="1078145" y="1616737"/>
                    <a:pt x="990399" y="1609810"/>
                    <a:pt x="881872" y="1561319"/>
                  </a:cubicBezTo>
                  <a:cubicBezTo>
                    <a:pt x="773345" y="1512828"/>
                    <a:pt x="604780" y="1408919"/>
                    <a:pt x="493944" y="1367355"/>
                  </a:cubicBezTo>
                  <a:cubicBezTo>
                    <a:pt x="383108" y="1325791"/>
                    <a:pt x="329998" y="1415846"/>
                    <a:pt x="216853" y="1311937"/>
                  </a:cubicBezTo>
                  <a:cubicBezTo>
                    <a:pt x="174424" y="1272971"/>
                    <a:pt x="116733" y="1186597"/>
                    <a:pt x="57661" y="1092632"/>
                  </a:cubicBezTo>
                  <a:lnTo>
                    <a:pt x="0" y="999795"/>
                  </a:lnTo>
                  <a:lnTo>
                    <a:pt x="0" y="123606"/>
                  </a:lnTo>
                  <a:lnTo>
                    <a:pt x="36623" y="196714"/>
                  </a:lnTo>
                  <a:cubicBezTo>
                    <a:pt x="126366" y="381626"/>
                    <a:pt x="215988" y="591501"/>
                    <a:pt x="286126" y="619210"/>
                  </a:cubicBezTo>
                  <a:cubicBezTo>
                    <a:pt x="473162" y="693101"/>
                    <a:pt x="683290" y="815482"/>
                    <a:pt x="798744" y="882446"/>
                  </a:cubicBezTo>
                  <a:cubicBezTo>
                    <a:pt x="914198" y="949410"/>
                    <a:pt x="898035" y="1018683"/>
                    <a:pt x="978853" y="1020992"/>
                  </a:cubicBezTo>
                  <a:cubicBezTo>
                    <a:pt x="1059671" y="1023301"/>
                    <a:pt x="1128944" y="977119"/>
                    <a:pt x="1283653" y="896301"/>
                  </a:cubicBezTo>
                  <a:cubicBezTo>
                    <a:pt x="1438362" y="815483"/>
                    <a:pt x="1706217" y="633065"/>
                    <a:pt x="1907108" y="536083"/>
                  </a:cubicBezTo>
                  <a:cubicBezTo>
                    <a:pt x="2107999" y="439101"/>
                    <a:pt x="2253472" y="325956"/>
                    <a:pt x="2488999" y="314410"/>
                  </a:cubicBezTo>
                  <a:cubicBezTo>
                    <a:pt x="2724526" y="302864"/>
                    <a:pt x="3082436" y="416010"/>
                    <a:pt x="3320272" y="466810"/>
                  </a:cubicBezTo>
                  <a:cubicBezTo>
                    <a:pt x="3558108" y="517610"/>
                    <a:pt x="3779781" y="579956"/>
                    <a:pt x="3916017" y="619210"/>
                  </a:cubicBezTo>
                  <a:cubicBezTo>
                    <a:pt x="4052253" y="658464"/>
                    <a:pt x="4049945" y="672319"/>
                    <a:pt x="4137690" y="702337"/>
                  </a:cubicBezTo>
                  <a:cubicBezTo>
                    <a:pt x="4225435" y="732355"/>
                    <a:pt x="4361672" y="753137"/>
                    <a:pt x="4442490" y="799319"/>
                  </a:cubicBezTo>
                  <a:cubicBezTo>
                    <a:pt x="4523308" y="845501"/>
                    <a:pt x="4537163" y="935555"/>
                    <a:pt x="4622599" y="979428"/>
                  </a:cubicBezTo>
                  <a:cubicBezTo>
                    <a:pt x="4708035" y="1023301"/>
                    <a:pt x="4844272" y="1076409"/>
                    <a:pt x="4955108" y="1062555"/>
                  </a:cubicBezTo>
                  <a:cubicBezTo>
                    <a:pt x="5065944" y="1048701"/>
                    <a:pt x="5167544" y="907846"/>
                    <a:pt x="5287617" y="896301"/>
                  </a:cubicBezTo>
                  <a:cubicBezTo>
                    <a:pt x="5407690" y="884756"/>
                    <a:pt x="5567017" y="1018683"/>
                    <a:pt x="5675544" y="993283"/>
                  </a:cubicBezTo>
                  <a:cubicBezTo>
                    <a:pt x="5784071" y="967883"/>
                    <a:pt x="5853345" y="792392"/>
                    <a:pt x="5938781" y="743901"/>
                  </a:cubicBezTo>
                  <a:cubicBezTo>
                    <a:pt x="6024217" y="695410"/>
                    <a:pt x="6070399" y="769301"/>
                    <a:pt x="6188162" y="702337"/>
                  </a:cubicBezTo>
                  <a:cubicBezTo>
                    <a:pt x="6305926" y="635373"/>
                    <a:pt x="6518362" y="358283"/>
                    <a:pt x="6645362" y="342119"/>
                  </a:cubicBezTo>
                  <a:cubicBezTo>
                    <a:pt x="6772362" y="325955"/>
                    <a:pt x="6853180" y="529155"/>
                    <a:pt x="6950162" y="605355"/>
                  </a:cubicBezTo>
                  <a:cubicBezTo>
                    <a:pt x="7047144" y="681555"/>
                    <a:pt x="7130271" y="716192"/>
                    <a:pt x="7227253" y="799319"/>
                  </a:cubicBezTo>
                  <a:cubicBezTo>
                    <a:pt x="7324235" y="882446"/>
                    <a:pt x="7398126" y="1090264"/>
                    <a:pt x="7532053" y="1104119"/>
                  </a:cubicBezTo>
                  <a:cubicBezTo>
                    <a:pt x="7665980" y="1117974"/>
                    <a:pt x="7859944" y="914773"/>
                    <a:pt x="8030817" y="882446"/>
                  </a:cubicBezTo>
                  <a:cubicBezTo>
                    <a:pt x="8201690" y="850119"/>
                    <a:pt x="8423363" y="884755"/>
                    <a:pt x="8557290" y="910155"/>
                  </a:cubicBezTo>
                  <a:cubicBezTo>
                    <a:pt x="8691217" y="935555"/>
                    <a:pt x="8707381" y="1090264"/>
                    <a:pt x="8834381" y="1034846"/>
                  </a:cubicBezTo>
                  <a:cubicBezTo>
                    <a:pt x="8961381" y="979428"/>
                    <a:pt x="9157654" y="667700"/>
                    <a:pt x="9319290" y="577646"/>
                  </a:cubicBezTo>
                  <a:cubicBezTo>
                    <a:pt x="9480926" y="487592"/>
                    <a:pt x="9628708" y="589192"/>
                    <a:pt x="9804199" y="494519"/>
                  </a:cubicBezTo>
                  <a:cubicBezTo>
                    <a:pt x="9979690" y="399846"/>
                    <a:pt x="10192126" y="60410"/>
                    <a:pt x="10372235" y="9610"/>
                  </a:cubicBezTo>
                  <a:cubicBezTo>
                    <a:pt x="10394749" y="3260"/>
                    <a:pt x="10417118" y="266"/>
                    <a:pt x="10439343" y="17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5" name="任意形状 4"/>
            <p:cNvSpPr/>
            <p:nvPr userDrawn="1"/>
          </p:nvSpPr>
          <p:spPr>
            <a:xfrm>
              <a:off x="1" y="5278690"/>
              <a:ext cx="5743205" cy="788846"/>
            </a:xfrm>
            <a:custGeom>
              <a:avLst/>
              <a:gdLst>
                <a:gd name="connsiteX0" fmla="*/ 4276235 w 5122065"/>
                <a:gd name="connsiteY0" fmla="*/ 0 h 1331509"/>
                <a:gd name="connsiteX1" fmla="*/ 4622599 w 5122065"/>
                <a:gd name="connsiteY1" fmla="*/ 263236 h 1331509"/>
                <a:gd name="connsiteX2" fmla="*/ 4959438 w 5122065"/>
                <a:gd name="connsiteY2" fmla="*/ 365414 h 1331509"/>
                <a:gd name="connsiteX3" fmla="*/ 5122065 w 5122065"/>
                <a:gd name="connsiteY3" fmla="*/ 413482 h 1331509"/>
                <a:gd name="connsiteX4" fmla="*/ 5089500 w 5122065"/>
                <a:gd name="connsiteY4" fmla="*/ 440694 h 1331509"/>
                <a:gd name="connsiteX5" fmla="*/ 4844272 w 5122065"/>
                <a:gd name="connsiteY5" fmla="*/ 665018 h 1331509"/>
                <a:gd name="connsiteX6" fmla="*/ 4345508 w 5122065"/>
                <a:gd name="connsiteY6" fmla="*/ 886691 h 1331509"/>
                <a:gd name="connsiteX7" fmla="*/ 4151544 w 5122065"/>
                <a:gd name="connsiteY7" fmla="*/ 1080654 h 1331509"/>
                <a:gd name="connsiteX8" fmla="*/ 3971435 w 5122065"/>
                <a:gd name="connsiteY8" fmla="*/ 1080654 h 1331509"/>
                <a:gd name="connsiteX9" fmla="*/ 3486526 w 5122065"/>
                <a:gd name="connsiteY9" fmla="*/ 1108364 h 1331509"/>
                <a:gd name="connsiteX10" fmla="*/ 3223290 w 5122065"/>
                <a:gd name="connsiteY10" fmla="*/ 1108364 h 1331509"/>
                <a:gd name="connsiteX11" fmla="*/ 2530562 w 5122065"/>
                <a:gd name="connsiteY11" fmla="*/ 1149927 h 1331509"/>
                <a:gd name="connsiteX12" fmla="*/ 2142635 w 5122065"/>
                <a:gd name="connsiteY12" fmla="*/ 997527 h 1331509"/>
                <a:gd name="connsiteX13" fmla="*/ 2017944 w 5122065"/>
                <a:gd name="connsiteY13" fmla="*/ 1039091 h 1331509"/>
                <a:gd name="connsiteX14" fmla="*/ 1726999 w 5122065"/>
                <a:gd name="connsiteY14" fmla="*/ 928254 h 1331509"/>
                <a:gd name="connsiteX15" fmla="*/ 1131253 w 5122065"/>
                <a:gd name="connsiteY15" fmla="*/ 969818 h 1331509"/>
                <a:gd name="connsiteX16" fmla="*/ 895726 w 5122065"/>
                <a:gd name="connsiteY16" fmla="*/ 1108364 h 1331509"/>
                <a:gd name="connsiteX17" fmla="*/ 535508 w 5122065"/>
                <a:gd name="connsiteY17" fmla="*/ 1191491 h 1331509"/>
                <a:gd name="connsiteX18" fmla="*/ 189144 w 5122065"/>
                <a:gd name="connsiteY18" fmla="*/ 1330036 h 1331509"/>
                <a:gd name="connsiteX19" fmla="*/ 38476 w 5122065"/>
                <a:gd name="connsiteY19" fmla="*/ 1267149 h 1331509"/>
                <a:gd name="connsiteX20" fmla="*/ 0 w 5122065"/>
                <a:gd name="connsiteY20" fmla="*/ 1238995 h 1331509"/>
                <a:gd name="connsiteX21" fmla="*/ 0 w 5122065"/>
                <a:gd name="connsiteY21" fmla="*/ 121717 h 1331509"/>
                <a:gd name="connsiteX22" fmla="*/ 19548 w 5122065"/>
                <a:gd name="connsiteY22" fmla="*/ 121309 h 1331509"/>
                <a:gd name="connsiteX23" fmla="*/ 466235 w 5122065"/>
                <a:gd name="connsiteY23" fmla="*/ 193964 h 1331509"/>
                <a:gd name="connsiteX24" fmla="*/ 729472 w 5122065"/>
                <a:gd name="connsiteY24" fmla="*/ 512618 h 1331509"/>
                <a:gd name="connsiteX25" fmla="*/ 923435 w 5122065"/>
                <a:gd name="connsiteY25" fmla="*/ 484909 h 1331509"/>
                <a:gd name="connsiteX26" fmla="*/ 1477617 w 5122065"/>
                <a:gd name="connsiteY26" fmla="*/ 678873 h 1331509"/>
                <a:gd name="connsiteX27" fmla="*/ 2419726 w 5122065"/>
                <a:gd name="connsiteY27" fmla="*/ 512618 h 1331509"/>
                <a:gd name="connsiteX28" fmla="*/ 3389544 w 5122065"/>
                <a:gd name="connsiteY28" fmla="*/ 290945 h 1331509"/>
                <a:gd name="connsiteX29" fmla="*/ 3514235 w 5122065"/>
                <a:gd name="connsiteY29" fmla="*/ 415636 h 1331509"/>
                <a:gd name="connsiteX30" fmla="*/ 3929872 w 5122065"/>
                <a:gd name="connsiteY30" fmla="*/ 263236 h 1331509"/>
                <a:gd name="connsiteX31" fmla="*/ 4276235 w 5122065"/>
                <a:gd name="connsiteY31" fmla="*/ 0 h 1331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122065" h="1331509">
                  <a:moveTo>
                    <a:pt x="4276235" y="0"/>
                  </a:moveTo>
                  <a:cubicBezTo>
                    <a:pt x="4391689" y="0"/>
                    <a:pt x="4449417" y="180109"/>
                    <a:pt x="4622599" y="263236"/>
                  </a:cubicBezTo>
                  <a:cubicBezTo>
                    <a:pt x="4709190" y="304800"/>
                    <a:pt x="4832726" y="332509"/>
                    <a:pt x="4959438" y="365414"/>
                  </a:cubicBezTo>
                  <a:lnTo>
                    <a:pt x="5122065" y="413482"/>
                  </a:lnTo>
                  <a:lnTo>
                    <a:pt x="5089500" y="440694"/>
                  </a:lnTo>
                  <a:cubicBezTo>
                    <a:pt x="5010238" y="513665"/>
                    <a:pt x="4938079" y="608734"/>
                    <a:pt x="4844272" y="665018"/>
                  </a:cubicBezTo>
                  <a:cubicBezTo>
                    <a:pt x="4694181" y="755072"/>
                    <a:pt x="4460963" y="817418"/>
                    <a:pt x="4345508" y="886691"/>
                  </a:cubicBezTo>
                  <a:cubicBezTo>
                    <a:pt x="4230053" y="955964"/>
                    <a:pt x="4213889" y="1048327"/>
                    <a:pt x="4151544" y="1080654"/>
                  </a:cubicBezTo>
                  <a:cubicBezTo>
                    <a:pt x="4089199" y="1112981"/>
                    <a:pt x="4082271" y="1076036"/>
                    <a:pt x="3971435" y="1080654"/>
                  </a:cubicBezTo>
                  <a:cubicBezTo>
                    <a:pt x="3860599" y="1085272"/>
                    <a:pt x="3611217" y="1103746"/>
                    <a:pt x="3486526" y="1108364"/>
                  </a:cubicBezTo>
                  <a:cubicBezTo>
                    <a:pt x="3361835" y="1112982"/>
                    <a:pt x="3382617" y="1101437"/>
                    <a:pt x="3223290" y="1108364"/>
                  </a:cubicBezTo>
                  <a:cubicBezTo>
                    <a:pt x="3063963" y="1115291"/>
                    <a:pt x="2710671" y="1168400"/>
                    <a:pt x="2530562" y="1149927"/>
                  </a:cubicBezTo>
                  <a:cubicBezTo>
                    <a:pt x="2350453" y="1131454"/>
                    <a:pt x="2228071" y="1016000"/>
                    <a:pt x="2142635" y="997527"/>
                  </a:cubicBezTo>
                  <a:cubicBezTo>
                    <a:pt x="2057199" y="979054"/>
                    <a:pt x="2087217" y="1050636"/>
                    <a:pt x="2017944" y="1039091"/>
                  </a:cubicBezTo>
                  <a:cubicBezTo>
                    <a:pt x="1948671" y="1027546"/>
                    <a:pt x="1874781" y="939800"/>
                    <a:pt x="1726999" y="928254"/>
                  </a:cubicBezTo>
                  <a:cubicBezTo>
                    <a:pt x="1579217" y="916708"/>
                    <a:pt x="1269798" y="939800"/>
                    <a:pt x="1131253" y="969818"/>
                  </a:cubicBezTo>
                  <a:cubicBezTo>
                    <a:pt x="992708" y="999836"/>
                    <a:pt x="995017" y="1071419"/>
                    <a:pt x="895726" y="1108364"/>
                  </a:cubicBezTo>
                  <a:cubicBezTo>
                    <a:pt x="796435" y="1145309"/>
                    <a:pt x="653272" y="1154546"/>
                    <a:pt x="535508" y="1191491"/>
                  </a:cubicBezTo>
                  <a:cubicBezTo>
                    <a:pt x="417744" y="1228436"/>
                    <a:pt x="350780" y="1295400"/>
                    <a:pt x="189144" y="1330036"/>
                  </a:cubicBezTo>
                  <a:cubicBezTo>
                    <a:pt x="148735" y="1338695"/>
                    <a:pt x="96203" y="1308100"/>
                    <a:pt x="38476" y="1267149"/>
                  </a:cubicBezTo>
                  <a:lnTo>
                    <a:pt x="0" y="1238995"/>
                  </a:lnTo>
                  <a:lnTo>
                    <a:pt x="0" y="121717"/>
                  </a:lnTo>
                  <a:lnTo>
                    <a:pt x="19548" y="121309"/>
                  </a:lnTo>
                  <a:cubicBezTo>
                    <a:pt x="177238" y="124331"/>
                    <a:pt x="369542" y="156442"/>
                    <a:pt x="466235" y="193964"/>
                  </a:cubicBezTo>
                  <a:cubicBezTo>
                    <a:pt x="620944" y="254000"/>
                    <a:pt x="653272" y="464127"/>
                    <a:pt x="729472" y="512618"/>
                  </a:cubicBezTo>
                  <a:cubicBezTo>
                    <a:pt x="805672" y="561109"/>
                    <a:pt x="798744" y="457200"/>
                    <a:pt x="923435" y="484909"/>
                  </a:cubicBezTo>
                  <a:cubicBezTo>
                    <a:pt x="1048126" y="512618"/>
                    <a:pt x="1228235" y="674255"/>
                    <a:pt x="1477617" y="678873"/>
                  </a:cubicBezTo>
                  <a:cubicBezTo>
                    <a:pt x="1726999" y="683491"/>
                    <a:pt x="2101072" y="577273"/>
                    <a:pt x="2419726" y="512618"/>
                  </a:cubicBezTo>
                  <a:cubicBezTo>
                    <a:pt x="2738380" y="447963"/>
                    <a:pt x="3207126" y="307109"/>
                    <a:pt x="3389544" y="290945"/>
                  </a:cubicBezTo>
                  <a:cubicBezTo>
                    <a:pt x="3571962" y="274781"/>
                    <a:pt x="3424180" y="420254"/>
                    <a:pt x="3514235" y="415636"/>
                  </a:cubicBezTo>
                  <a:cubicBezTo>
                    <a:pt x="3604290" y="411018"/>
                    <a:pt x="3802872" y="332509"/>
                    <a:pt x="3929872" y="263236"/>
                  </a:cubicBezTo>
                  <a:cubicBezTo>
                    <a:pt x="4056872" y="193963"/>
                    <a:pt x="4160781" y="0"/>
                    <a:pt x="4276235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6" name="任意形状 5"/>
            <p:cNvSpPr/>
            <p:nvPr userDrawn="1"/>
          </p:nvSpPr>
          <p:spPr>
            <a:xfrm>
              <a:off x="5743205" y="5477571"/>
              <a:ext cx="3959039" cy="712575"/>
            </a:xfrm>
            <a:custGeom>
              <a:avLst/>
              <a:gdLst>
                <a:gd name="connsiteX0" fmla="*/ 239912 w 3530860"/>
                <a:gd name="connsiteY0" fmla="*/ 926 h 1202770"/>
                <a:gd name="connsiteX1" fmla="*/ 664316 w 3530860"/>
                <a:gd name="connsiteY1" fmla="*/ 93794 h 1202770"/>
                <a:gd name="connsiteX2" fmla="*/ 1606425 w 3530860"/>
                <a:gd name="connsiteY2" fmla="*/ 273903 h 1202770"/>
                <a:gd name="connsiteX3" fmla="*/ 2700934 w 3530860"/>
                <a:gd name="connsiteY3" fmla="*/ 412448 h 1202770"/>
                <a:gd name="connsiteX4" fmla="*/ 2784061 w 3530860"/>
                <a:gd name="connsiteY4" fmla="*/ 592557 h 1202770"/>
                <a:gd name="connsiteX5" fmla="*/ 3324388 w 3530860"/>
                <a:gd name="connsiteY5" fmla="*/ 564848 h 1202770"/>
                <a:gd name="connsiteX6" fmla="*/ 3483716 w 3530860"/>
                <a:gd name="connsiteY6" fmla="*/ 663562 h 1202770"/>
                <a:gd name="connsiteX7" fmla="*/ 3530860 w 3530860"/>
                <a:gd name="connsiteY7" fmla="*/ 705992 h 1202770"/>
                <a:gd name="connsiteX8" fmla="*/ 3474191 w 3530860"/>
                <a:gd name="connsiteY8" fmla="*/ 745823 h 1202770"/>
                <a:gd name="connsiteX9" fmla="*/ 3227407 w 3530860"/>
                <a:gd name="connsiteY9" fmla="*/ 897357 h 1202770"/>
                <a:gd name="connsiteX10" fmla="*/ 2700934 w 3530860"/>
                <a:gd name="connsiteY10" fmla="*/ 1008194 h 1202770"/>
                <a:gd name="connsiteX11" fmla="*/ 2174461 w 3530860"/>
                <a:gd name="connsiteY11" fmla="*/ 1202157 h 1202770"/>
                <a:gd name="connsiteX12" fmla="*/ 1537152 w 3530860"/>
                <a:gd name="connsiteY12" fmla="*/ 938921 h 1202770"/>
                <a:gd name="connsiteX13" fmla="*/ 692025 w 3530860"/>
                <a:gd name="connsiteY13" fmla="*/ 675685 h 1202770"/>
                <a:gd name="connsiteX14" fmla="*/ 193261 w 3530860"/>
                <a:gd name="connsiteY14" fmla="*/ 163067 h 1202770"/>
                <a:gd name="connsiteX15" fmla="*/ 25599 w 3530860"/>
                <a:gd name="connsiteY15" fmla="*/ 85351 h 1202770"/>
                <a:gd name="connsiteX16" fmla="*/ 0 w 3530860"/>
                <a:gd name="connsiteY16" fmla="*/ 77785 h 1202770"/>
                <a:gd name="connsiteX17" fmla="*/ 16074 w 3530860"/>
                <a:gd name="connsiteY17" fmla="*/ 64353 h 1202770"/>
                <a:gd name="connsiteX18" fmla="*/ 123988 w 3530860"/>
                <a:gd name="connsiteY18" fmla="*/ 10667 h 1202770"/>
                <a:gd name="connsiteX19" fmla="*/ 239912 w 3530860"/>
                <a:gd name="connsiteY19" fmla="*/ 926 h 1202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30860" h="1202770">
                  <a:moveTo>
                    <a:pt x="239912" y="926"/>
                  </a:moveTo>
                  <a:cubicBezTo>
                    <a:pt x="356052" y="8502"/>
                    <a:pt x="479011" y="60889"/>
                    <a:pt x="664316" y="93794"/>
                  </a:cubicBezTo>
                  <a:cubicBezTo>
                    <a:pt x="911389" y="137667"/>
                    <a:pt x="1266989" y="220794"/>
                    <a:pt x="1606425" y="273903"/>
                  </a:cubicBezTo>
                  <a:cubicBezTo>
                    <a:pt x="1945861" y="327012"/>
                    <a:pt x="2504661" y="359339"/>
                    <a:pt x="2700934" y="412448"/>
                  </a:cubicBezTo>
                  <a:cubicBezTo>
                    <a:pt x="2897207" y="465557"/>
                    <a:pt x="2680152" y="567157"/>
                    <a:pt x="2784061" y="592557"/>
                  </a:cubicBezTo>
                  <a:cubicBezTo>
                    <a:pt x="2887970" y="617957"/>
                    <a:pt x="3181224" y="534830"/>
                    <a:pt x="3324388" y="564848"/>
                  </a:cubicBezTo>
                  <a:cubicBezTo>
                    <a:pt x="3395970" y="579857"/>
                    <a:pt x="3439843" y="620844"/>
                    <a:pt x="3483716" y="663562"/>
                  </a:cubicBezTo>
                  <a:lnTo>
                    <a:pt x="3530860" y="705992"/>
                  </a:lnTo>
                  <a:lnTo>
                    <a:pt x="3474191" y="745823"/>
                  </a:lnTo>
                  <a:cubicBezTo>
                    <a:pt x="3394238" y="803839"/>
                    <a:pt x="3310534" y="863875"/>
                    <a:pt x="3227407" y="897357"/>
                  </a:cubicBezTo>
                  <a:cubicBezTo>
                    <a:pt x="3061153" y="964321"/>
                    <a:pt x="2876425" y="957394"/>
                    <a:pt x="2700934" y="1008194"/>
                  </a:cubicBezTo>
                  <a:cubicBezTo>
                    <a:pt x="2525443" y="1058994"/>
                    <a:pt x="2368425" y="1213702"/>
                    <a:pt x="2174461" y="1202157"/>
                  </a:cubicBezTo>
                  <a:cubicBezTo>
                    <a:pt x="1980497" y="1190612"/>
                    <a:pt x="1784225" y="1026666"/>
                    <a:pt x="1537152" y="938921"/>
                  </a:cubicBezTo>
                  <a:cubicBezTo>
                    <a:pt x="1290079" y="851176"/>
                    <a:pt x="916007" y="804994"/>
                    <a:pt x="692025" y="675685"/>
                  </a:cubicBezTo>
                  <a:cubicBezTo>
                    <a:pt x="468043" y="546376"/>
                    <a:pt x="391843" y="287758"/>
                    <a:pt x="193261" y="163067"/>
                  </a:cubicBezTo>
                  <a:cubicBezTo>
                    <a:pt x="143616" y="131894"/>
                    <a:pt x="86321" y="106783"/>
                    <a:pt x="25599" y="85351"/>
                  </a:cubicBezTo>
                  <a:lnTo>
                    <a:pt x="0" y="77785"/>
                  </a:lnTo>
                  <a:lnTo>
                    <a:pt x="16074" y="64353"/>
                  </a:lnTo>
                  <a:cubicBezTo>
                    <a:pt x="49376" y="39675"/>
                    <a:pt x="84734" y="20481"/>
                    <a:pt x="123988" y="10667"/>
                  </a:cubicBezTo>
                  <a:cubicBezTo>
                    <a:pt x="163243" y="854"/>
                    <a:pt x="201198" y="-1600"/>
                    <a:pt x="239912" y="9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7" name="任意形状 6"/>
            <p:cNvSpPr/>
            <p:nvPr userDrawn="1"/>
          </p:nvSpPr>
          <p:spPr>
            <a:xfrm>
              <a:off x="9702245" y="5734152"/>
              <a:ext cx="1910118" cy="332679"/>
            </a:xfrm>
            <a:custGeom>
              <a:avLst/>
              <a:gdLst>
                <a:gd name="connsiteX0" fmla="*/ 1125297 w 1703535"/>
                <a:gd name="connsiteY0" fmla="*/ 143 h 561535"/>
                <a:gd name="connsiteX1" fmla="*/ 1262110 w 1703535"/>
                <a:gd name="connsiteY1" fmla="*/ 20925 h 561535"/>
                <a:gd name="connsiteX2" fmla="*/ 1456074 w 1703535"/>
                <a:gd name="connsiteY2" fmla="*/ 214889 h 561535"/>
                <a:gd name="connsiteX3" fmla="*/ 1691601 w 1703535"/>
                <a:gd name="connsiteY3" fmla="*/ 394998 h 561535"/>
                <a:gd name="connsiteX4" fmla="*/ 1703535 w 1703535"/>
                <a:gd name="connsiteY4" fmla="*/ 402494 h 561535"/>
                <a:gd name="connsiteX5" fmla="*/ 1629797 w 1703535"/>
                <a:gd name="connsiteY5" fmla="*/ 437536 h 561535"/>
                <a:gd name="connsiteX6" fmla="*/ 1414510 w 1703535"/>
                <a:gd name="connsiteY6" fmla="*/ 561252 h 561535"/>
                <a:gd name="connsiteX7" fmla="*/ 1054292 w 1703535"/>
                <a:gd name="connsiteY7" fmla="*/ 436561 h 561535"/>
                <a:gd name="connsiteX8" fmla="*/ 791056 w 1703535"/>
                <a:gd name="connsiteY8" fmla="*/ 505834 h 561535"/>
                <a:gd name="connsiteX9" fmla="*/ 652510 w 1703535"/>
                <a:gd name="connsiteY9" fmla="*/ 394998 h 561535"/>
                <a:gd name="connsiteX10" fmla="*/ 112183 w 1703535"/>
                <a:gd name="connsiteY10" fmla="*/ 339580 h 561535"/>
                <a:gd name="connsiteX11" fmla="*/ 22128 w 1703535"/>
                <a:gd name="connsiteY11" fmla="*/ 292821 h 561535"/>
                <a:gd name="connsiteX12" fmla="*/ 0 w 1703535"/>
                <a:gd name="connsiteY12" fmla="*/ 272905 h 561535"/>
                <a:gd name="connsiteX13" fmla="*/ 59904 w 1703535"/>
                <a:gd name="connsiteY13" fmla="*/ 230800 h 561535"/>
                <a:gd name="connsiteX14" fmla="*/ 167601 w 1703535"/>
                <a:gd name="connsiteY14" fmla="*/ 173325 h 561535"/>
                <a:gd name="connsiteX15" fmla="*/ 513965 w 1703535"/>
                <a:gd name="connsiteY15" fmla="*/ 159470 h 561535"/>
                <a:gd name="connsiteX16" fmla="*/ 957310 w 1703535"/>
                <a:gd name="connsiteY16" fmla="*/ 20925 h 561535"/>
                <a:gd name="connsiteX17" fmla="*/ 1125297 w 1703535"/>
                <a:gd name="connsiteY17" fmla="*/ 143 h 561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03535" h="561535">
                  <a:moveTo>
                    <a:pt x="1125297" y="143"/>
                  </a:moveTo>
                  <a:cubicBezTo>
                    <a:pt x="1175519" y="-1011"/>
                    <a:pt x="1220546" y="4762"/>
                    <a:pt x="1262110" y="20925"/>
                  </a:cubicBezTo>
                  <a:cubicBezTo>
                    <a:pt x="1345237" y="53252"/>
                    <a:pt x="1384492" y="152544"/>
                    <a:pt x="1456074" y="214889"/>
                  </a:cubicBezTo>
                  <a:cubicBezTo>
                    <a:pt x="1527656" y="277234"/>
                    <a:pt x="1555365" y="309562"/>
                    <a:pt x="1691601" y="394998"/>
                  </a:cubicBezTo>
                  <a:lnTo>
                    <a:pt x="1703535" y="402494"/>
                  </a:lnTo>
                  <a:lnTo>
                    <a:pt x="1629797" y="437536"/>
                  </a:lnTo>
                  <a:cubicBezTo>
                    <a:pt x="1550891" y="488516"/>
                    <a:pt x="1497637" y="556057"/>
                    <a:pt x="1414510" y="561252"/>
                  </a:cubicBezTo>
                  <a:cubicBezTo>
                    <a:pt x="1303674" y="568179"/>
                    <a:pt x="1158201" y="445797"/>
                    <a:pt x="1054292" y="436561"/>
                  </a:cubicBezTo>
                  <a:cubicBezTo>
                    <a:pt x="950383" y="427325"/>
                    <a:pt x="858020" y="512761"/>
                    <a:pt x="791056" y="505834"/>
                  </a:cubicBezTo>
                  <a:cubicBezTo>
                    <a:pt x="724092" y="498907"/>
                    <a:pt x="765656" y="422707"/>
                    <a:pt x="652510" y="394998"/>
                  </a:cubicBezTo>
                  <a:cubicBezTo>
                    <a:pt x="539364" y="367289"/>
                    <a:pt x="255347" y="383453"/>
                    <a:pt x="112183" y="339580"/>
                  </a:cubicBezTo>
                  <a:cubicBezTo>
                    <a:pt x="76392" y="328612"/>
                    <a:pt x="47528" y="312015"/>
                    <a:pt x="22128" y="292821"/>
                  </a:cubicBezTo>
                  <a:lnTo>
                    <a:pt x="0" y="272905"/>
                  </a:lnTo>
                  <a:lnTo>
                    <a:pt x="59904" y="230800"/>
                  </a:lnTo>
                  <a:cubicBezTo>
                    <a:pt x="97462" y="206374"/>
                    <a:pt x="133542" y="186025"/>
                    <a:pt x="167601" y="173325"/>
                  </a:cubicBezTo>
                  <a:cubicBezTo>
                    <a:pt x="303837" y="122525"/>
                    <a:pt x="382347" y="184870"/>
                    <a:pt x="513965" y="159470"/>
                  </a:cubicBezTo>
                  <a:cubicBezTo>
                    <a:pt x="645583" y="134070"/>
                    <a:pt x="832619" y="44016"/>
                    <a:pt x="957310" y="20925"/>
                  </a:cubicBezTo>
                  <a:cubicBezTo>
                    <a:pt x="1019656" y="9380"/>
                    <a:pt x="1075074" y="1298"/>
                    <a:pt x="1125297" y="14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8" name="任意形状 7"/>
            <p:cNvSpPr/>
            <p:nvPr userDrawn="1"/>
          </p:nvSpPr>
          <p:spPr>
            <a:xfrm>
              <a:off x="11612362" y="5920949"/>
              <a:ext cx="579637" cy="228574"/>
            </a:xfrm>
            <a:custGeom>
              <a:avLst/>
              <a:gdLst>
                <a:gd name="connsiteX0" fmla="*/ 516948 w 516948"/>
                <a:gd name="connsiteY0" fmla="*/ 0 h 385814"/>
                <a:gd name="connsiteX1" fmla="*/ 516948 w 516948"/>
                <a:gd name="connsiteY1" fmla="*/ 385814 h 385814"/>
                <a:gd name="connsiteX2" fmla="*/ 415392 w 516948"/>
                <a:gd name="connsiteY2" fmla="*/ 335249 h 385814"/>
                <a:gd name="connsiteX3" fmla="*/ 44134 w 516948"/>
                <a:gd name="connsiteY3" fmla="*/ 114916 h 385814"/>
                <a:gd name="connsiteX4" fmla="*/ 0 w 516948"/>
                <a:gd name="connsiteY4" fmla="*/ 87194 h 385814"/>
                <a:gd name="connsiteX5" fmla="*/ 15775 w 516948"/>
                <a:gd name="connsiteY5" fmla="*/ 79698 h 385814"/>
                <a:gd name="connsiteX6" fmla="*/ 480132 w 516948"/>
                <a:gd name="connsiteY6" fmla="*/ 11033 h 385814"/>
                <a:gd name="connsiteX7" fmla="*/ 516948 w 516948"/>
                <a:gd name="connsiteY7" fmla="*/ 0 h 385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6948" h="385814">
                  <a:moveTo>
                    <a:pt x="516948" y="0"/>
                  </a:moveTo>
                  <a:lnTo>
                    <a:pt x="516948" y="385814"/>
                  </a:lnTo>
                  <a:lnTo>
                    <a:pt x="415392" y="335249"/>
                  </a:lnTo>
                  <a:cubicBezTo>
                    <a:pt x="282619" y="263722"/>
                    <a:pt x="145336" y="178439"/>
                    <a:pt x="44134" y="114916"/>
                  </a:cubicBezTo>
                  <a:lnTo>
                    <a:pt x="0" y="87194"/>
                  </a:lnTo>
                  <a:lnTo>
                    <a:pt x="15775" y="79698"/>
                  </a:lnTo>
                  <a:cubicBezTo>
                    <a:pt x="134981" y="43330"/>
                    <a:pt x="353191" y="40551"/>
                    <a:pt x="480132" y="11033"/>
                  </a:cubicBezTo>
                  <a:lnTo>
                    <a:pt x="51694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9" name="任意形状 8"/>
            <p:cNvSpPr/>
            <p:nvPr userDrawn="1"/>
          </p:nvSpPr>
          <p:spPr>
            <a:xfrm>
              <a:off x="0" y="4949130"/>
              <a:ext cx="12191999" cy="1023477"/>
            </a:xfrm>
            <a:custGeom>
              <a:avLst/>
              <a:gdLst>
                <a:gd name="connsiteX0" fmla="*/ 4175722 w 10873408"/>
                <a:gd name="connsiteY0" fmla="*/ 2061 h 1727548"/>
                <a:gd name="connsiteX1" fmla="*/ 4220817 w 10873408"/>
                <a:gd name="connsiteY1" fmla="*/ 2088 h 1727548"/>
                <a:gd name="connsiteX2" fmla="*/ 4608744 w 10873408"/>
                <a:gd name="connsiteY2" fmla="*/ 320743 h 1727548"/>
                <a:gd name="connsiteX3" fmla="*/ 5135217 w 10873408"/>
                <a:gd name="connsiteY3" fmla="*/ 390015 h 1727548"/>
                <a:gd name="connsiteX4" fmla="*/ 5689399 w 10873408"/>
                <a:gd name="connsiteY4" fmla="*/ 542415 h 1727548"/>
                <a:gd name="connsiteX5" fmla="*/ 6437544 w 10873408"/>
                <a:gd name="connsiteY5" fmla="*/ 528561 h 1727548"/>
                <a:gd name="connsiteX6" fmla="*/ 6853181 w 10873408"/>
                <a:gd name="connsiteY6" fmla="*/ 653252 h 1727548"/>
                <a:gd name="connsiteX7" fmla="*/ 7268817 w 10873408"/>
                <a:gd name="connsiteY7" fmla="*/ 570124 h 1727548"/>
                <a:gd name="connsiteX8" fmla="*/ 7753726 w 10873408"/>
                <a:gd name="connsiteY8" fmla="*/ 597834 h 1727548"/>
                <a:gd name="connsiteX9" fmla="*/ 8127799 w 10873408"/>
                <a:gd name="connsiteY9" fmla="*/ 694815 h 1727548"/>
                <a:gd name="connsiteX10" fmla="*/ 8501872 w 10873408"/>
                <a:gd name="connsiteY10" fmla="*/ 528561 h 1727548"/>
                <a:gd name="connsiteX11" fmla="*/ 8751253 w 10873408"/>
                <a:gd name="connsiteY11" fmla="*/ 334597 h 1727548"/>
                <a:gd name="connsiteX12" fmla="*/ 9139181 w 10873408"/>
                <a:gd name="connsiteY12" fmla="*/ 293034 h 1727548"/>
                <a:gd name="connsiteX13" fmla="*/ 9471690 w 10873408"/>
                <a:gd name="connsiteY13" fmla="*/ 500852 h 1727548"/>
                <a:gd name="connsiteX14" fmla="*/ 10039726 w 10873408"/>
                <a:gd name="connsiteY14" fmla="*/ 403870 h 1727548"/>
                <a:gd name="connsiteX15" fmla="*/ 10247544 w 10873408"/>
                <a:gd name="connsiteY15" fmla="*/ 445434 h 1727548"/>
                <a:gd name="connsiteX16" fmla="*/ 10399944 w 10873408"/>
                <a:gd name="connsiteY16" fmla="*/ 237615 h 1727548"/>
                <a:gd name="connsiteX17" fmla="*/ 10732453 w 10873408"/>
                <a:gd name="connsiteY17" fmla="*/ 473143 h 1727548"/>
                <a:gd name="connsiteX18" fmla="*/ 10843181 w 10873408"/>
                <a:gd name="connsiteY18" fmla="*/ 479421 h 1727548"/>
                <a:gd name="connsiteX19" fmla="*/ 10873408 w 10873408"/>
                <a:gd name="connsiteY19" fmla="*/ 474933 h 1727548"/>
                <a:gd name="connsiteX20" fmla="*/ 10873408 w 10873408"/>
                <a:gd name="connsiteY20" fmla="*/ 1640354 h 1727548"/>
                <a:gd name="connsiteX21" fmla="*/ 10836592 w 10873408"/>
                <a:gd name="connsiteY21" fmla="*/ 1651387 h 1727548"/>
                <a:gd name="connsiteX22" fmla="*/ 10372235 w 10873408"/>
                <a:gd name="connsiteY22" fmla="*/ 1720052 h 1727548"/>
                <a:gd name="connsiteX23" fmla="*/ 10356460 w 10873408"/>
                <a:gd name="connsiteY23" fmla="*/ 1727548 h 1727548"/>
                <a:gd name="connsiteX24" fmla="*/ 10344526 w 10873408"/>
                <a:gd name="connsiteY24" fmla="*/ 1720052 h 1727548"/>
                <a:gd name="connsiteX25" fmla="*/ 10108999 w 10873408"/>
                <a:gd name="connsiteY25" fmla="*/ 1539943 h 1727548"/>
                <a:gd name="connsiteX26" fmla="*/ 9915035 w 10873408"/>
                <a:gd name="connsiteY26" fmla="*/ 1345979 h 1727548"/>
                <a:gd name="connsiteX27" fmla="*/ 9610235 w 10873408"/>
                <a:gd name="connsiteY27" fmla="*/ 1345979 h 1727548"/>
                <a:gd name="connsiteX28" fmla="*/ 9166890 w 10873408"/>
                <a:gd name="connsiteY28" fmla="*/ 1484524 h 1727548"/>
                <a:gd name="connsiteX29" fmla="*/ 8820526 w 10873408"/>
                <a:gd name="connsiteY29" fmla="*/ 1498379 h 1727548"/>
                <a:gd name="connsiteX30" fmla="*/ 8712829 w 10873408"/>
                <a:gd name="connsiteY30" fmla="*/ 1555854 h 1727548"/>
                <a:gd name="connsiteX31" fmla="*/ 8652925 w 10873408"/>
                <a:gd name="connsiteY31" fmla="*/ 1597959 h 1727548"/>
                <a:gd name="connsiteX32" fmla="*/ 8605781 w 10873408"/>
                <a:gd name="connsiteY32" fmla="*/ 1555529 h 1727548"/>
                <a:gd name="connsiteX33" fmla="*/ 8446453 w 10873408"/>
                <a:gd name="connsiteY33" fmla="*/ 1456815 h 1727548"/>
                <a:gd name="connsiteX34" fmla="*/ 7906126 w 10873408"/>
                <a:gd name="connsiteY34" fmla="*/ 1484524 h 1727548"/>
                <a:gd name="connsiteX35" fmla="*/ 7822999 w 10873408"/>
                <a:gd name="connsiteY35" fmla="*/ 1304415 h 1727548"/>
                <a:gd name="connsiteX36" fmla="*/ 6728490 w 10873408"/>
                <a:gd name="connsiteY36" fmla="*/ 1165870 h 1727548"/>
                <a:gd name="connsiteX37" fmla="*/ 5786381 w 10873408"/>
                <a:gd name="connsiteY37" fmla="*/ 985761 h 1727548"/>
                <a:gd name="connsiteX38" fmla="*/ 5246053 w 10873408"/>
                <a:gd name="connsiteY38" fmla="*/ 902634 h 1727548"/>
                <a:gd name="connsiteX39" fmla="*/ 5138139 w 10873408"/>
                <a:gd name="connsiteY39" fmla="*/ 956320 h 1727548"/>
                <a:gd name="connsiteX40" fmla="*/ 5122065 w 10873408"/>
                <a:gd name="connsiteY40" fmla="*/ 969752 h 1727548"/>
                <a:gd name="connsiteX41" fmla="*/ 4959438 w 10873408"/>
                <a:gd name="connsiteY41" fmla="*/ 921684 h 1727548"/>
                <a:gd name="connsiteX42" fmla="*/ 4622599 w 10873408"/>
                <a:gd name="connsiteY42" fmla="*/ 819506 h 1727548"/>
                <a:gd name="connsiteX43" fmla="*/ 4276235 w 10873408"/>
                <a:gd name="connsiteY43" fmla="*/ 556270 h 1727548"/>
                <a:gd name="connsiteX44" fmla="*/ 3929872 w 10873408"/>
                <a:gd name="connsiteY44" fmla="*/ 819506 h 1727548"/>
                <a:gd name="connsiteX45" fmla="*/ 3514235 w 10873408"/>
                <a:gd name="connsiteY45" fmla="*/ 971906 h 1727548"/>
                <a:gd name="connsiteX46" fmla="*/ 3389544 w 10873408"/>
                <a:gd name="connsiteY46" fmla="*/ 847215 h 1727548"/>
                <a:gd name="connsiteX47" fmla="*/ 2419726 w 10873408"/>
                <a:gd name="connsiteY47" fmla="*/ 1068888 h 1727548"/>
                <a:gd name="connsiteX48" fmla="*/ 1477617 w 10873408"/>
                <a:gd name="connsiteY48" fmla="*/ 1235143 h 1727548"/>
                <a:gd name="connsiteX49" fmla="*/ 923435 w 10873408"/>
                <a:gd name="connsiteY49" fmla="*/ 1041179 h 1727548"/>
                <a:gd name="connsiteX50" fmla="*/ 729472 w 10873408"/>
                <a:gd name="connsiteY50" fmla="*/ 1068888 h 1727548"/>
                <a:gd name="connsiteX51" fmla="*/ 466235 w 10873408"/>
                <a:gd name="connsiteY51" fmla="*/ 750234 h 1727548"/>
                <a:gd name="connsiteX52" fmla="*/ 19548 w 10873408"/>
                <a:gd name="connsiteY52" fmla="*/ 677579 h 1727548"/>
                <a:gd name="connsiteX53" fmla="*/ 0 w 10873408"/>
                <a:gd name="connsiteY53" fmla="*/ 677987 h 1727548"/>
                <a:gd name="connsiteX54" fmla="*/ 0 w 10873408"/>
                <a:gd name="connsiteY54" fmla="*/ 147146 h 1727548"/>
                <a:gd name="connsiteX55" fmla="*/ 57661 w 10873408"/>
                <a:gd name="connsiteY55" fmla="*/ 239983 h 1727548"/>
                <a:gd name="connsiteX56" fmla="*/ 216853 w 10873408"/>
                <a:gd name="connsiteY56" fmla="*/ 459288 h 1727548"/>
                <a:gd name="connsiteX57" fmla="*/ 493944 w 10873408"/>
                <a:gd name="connsiteY57" fmla="*/ 514706 h 1727548"/>
                <a:gd name="connsiteX58" fmla="*/ 881872 w 10873408"/>
                <a:gd name="connsiteY58" fmla="*/ 708670 h 1727548"/>
                <a:gd name="connsiteX59" fmla="*/ 1145108 w 10873408"/>
                <a:gd name="connsiteY59" fmla="*/ 805652 h 1727548"/>
                <a:gd name="connsiteX60" fmla="*/ 1283653 w 10873408"/>
                <a:gd name="connsiteY60" fmla="*/ 958052 h 1727548"/>
                <a:gd name="connsiteX61" fmla="*/ 1533035 w 10873408"/>
                <a:gd name="connsiteY61" fmla="*/ 944197 h 1727548"/>
                <a:gd name="connsiteX62" fmla="*/ 1671581 w 10873408"/>
                <a:gd name="connsiteY62" fmla="*/ 833361 h 1727548"/>
                <a:gd name="connsiteX63" fmla="*/ 1837835 w 10873408"/>
                <a:gd name="connsiteY63" fmla="*/ 680961 h 1727548"/>
                <a:gd name="connsiteX64" fmla="*/ 1976381 w 10873408"/>
                <a:gd name="connsiteY64" fmla="*/ 764088 h 1727548"/>
                <a:gd name="connsiteX65" fmla="*/ 2239617 w 10873408"/>
                <a:gd name="connsiteY65" fmla="*/ 653252 h 1727548"/>
                <a:gd name="connsiteX66" fmla="*/ 2405872 w 10873408"/>
                <a:gd name="connsiteY66" fmla="*/ 750234 h 1727548"/>
                <a:gd name="connsiteX67" fmla="*/ 2669108 w 10873408"/>
                <a:gd name="connsiteY67" fmla="*/ 528561 h 1727548"/>
                <a:gd name="connsiteX68" fmla="*/ 2890781 w 10873408"/>
                <a:gd name="connsiteY68" fmla="*/ 556270 h 1727548"/>
                <a:gd name="connsiteX69" fmla="*/ 3098599 w 10873408"/>
                <a:gd name="connsiteY69" fmla="*/ 459288 h 1727548"/>
                <a:gd name="connsiteX70" fmla="*/ 3209435 w 10873408"/>
                <a:gd name="connsiteY70" fmla="*/ 459288 h 1727548"/>
                <a:gd name="connsiteX71" fmla="*/ 3403399 w 10873408"/>
                <a:gd name="connsiteY71" fmla="*/ 320743 h 1727548"/>
                <a:gd name="connsiteX72" fmla="*/ 3500381 w 10873408"/>
                <a:gd name="connsiteY72" fmla="*/ 168343 h 1727548"/>
                <a:gd name="connsiteX73" fmla="*/ 3874453 w 10873408"/>
                <a:gd name="connsiteY73" fmla="*/ 182197 h 1727548"/>
                <a:gd name="connsiteX74" fmla="*/ 4175722 w 10873408"/>
                <a:gd name="connsiteY74" fmla="*/ 2061 h 172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</a:cxnLst>
              <a:rect l="l" t="t" r="r" b="b"/>
              <a:pathLst>
                <a:path w="10873408" h="1727548">
                  <a:moveTo>
                    <a:pt x="4175722" y="2061"/>
                  </a:moveTo>
                  <a:cubicBezTo>
                    <a:pt x="4190510" y="-582"/>
                    <a:pt x="4205519" y="-798"/>
                    <a:pt x="4220817" y="2088"/>
                  </a:cubicBezTo>
                  <a:cubicBezTo>
                    <a:pt x="4343199" y="25179"/>
                    <a:pt x="4456344" y="256088"/>
                    <a:pt x="4608744" y="320743"/>
                  </a:cubicBezTo>
                  <a:cubicBezTo>
                    <a:pt x="4761144" y="385398"/>
                    <a:pt x="4955108" y="353070"/>
                    <a:pt x="5135217" y="390015"/>
                  </a:cubicBezTo>
                  <a:cubicBezTo>
                    <a:pt x="5315326" y="426960"/>
                    <a:pt x="5472345" y="519324"/>
                    <a:pt x="5689399" y="542415"/>
                  </a:cubicBezTo>
                  <a:cubicBezTo>
                    <a:pt x="5906453" y="565506"/>
                    <a:pt x="6243580" y="510088"/>
                    <a:pt x="6437544" y="528561"/>
                  </a:cubicBezTo>
                  <a:cubicBezTo>
                    <a:pt x="6631508" y="547034"/>
                    <a:pt x="6714636" y="646325"/>
                    <a:pt x="6853181" y="653252"/>
                  </a:cubicBezTo>
                  <a:cubicBezTo>
                    <a:pt x="6991727" y="660179"/>
                    <a:pt x="7118726" y="579360"/>
                    <a:pt x="7268817" y="570124"/>
                  </a:cubicBezTo>
                  <a:cubicBezTo>
                    <a:pt x="7418908" y="560888"/>
                    <a:pt x="7610562" y="577052"/>
                    <a:pt x="7753726" y="597834"/>
                  </a:cubicBezTo>
                  <a:cubicBezTo>
                    <a:pt x="7896890" y="618616"/>
                    <a:pt x="8003108" y="706360"/>
                    <a:pt x="8127799" y="694815"/>
                  </a:cubicBezTo>
                  <a:cubicBezTo>
                    <a:pt x="8252490" y="683270"/>
                    <a:pt x="8397963" y="588597"/>
                    <a:pt x="8501872" y="528561"/>
                  </a:cubicBezTo>
                  <a:cubicBezTo>
                    <a:pt x="8605781" y="468525"/>
                    <a:pt x="8645035" y="373851"/>
                    <a:pt x="8751253" y="334597"/>
                  </a:cubicBezTo>
                  <a:cubicBezTo>
                    <a:pt x="8857471" y="295343"/>
                    <a:pt x="9019108" y="265325"/>
                    <a:pt x="9139181" y="293034"/>
                  </a:cubicBezTo>
                  <a:cubicBezTo>
                    <a:pt x="9259254" y="320743"/>
                    <a:pt x="9321599" y="482379"/>
                    <a:pt x="9471690" y="500852"/>
                  </a:cubicBezTo>
                  <a:cubicBezTo>
                    <a:pt x="9621781" y="519325"/>
                    <a:pt x="9910417" y="413106"/>
                    <a:pt x="10039726" y="403870"/>
                  </a:cubicBezTo>
                  <a:cubicBezTo>
                    <a:pt x="10169035" y="394634"/>
                    <a:pt x="10187508" y="473143"/>
                    <a:pt x="10247544" y="445434"/>
                  </a:cubicBezTo>
                  <a:cubicBezTo>
                    <a:pt x="10307580" y="417725"/>
                    <a:pt x="10319126" y="232997"/>
                    <a:pt x="10399944" y="237615"/>
                  </a:cubicBezTo>
                  <a:cubicBezTo>
                    <a:pt x="10480762" y="242233"/>
                    <a:pt x="10600835" y="436198"/>
                    <a:pt x="10732453" y="473143"/>
                  </a:cubicBezTo>
                  <a:cubicBezTo>
                    <a:pt x="10765357" y="482380"/>
                    <a:pt x="10803169" y="482957"/>
                    <a:pt x="10843181" y="479421"/>
                  </a:cubicBezTo>
                  <a:lnTo>
                    <a:pt x="10873408" y="474933"/>
                  </a:lnTo>
                  <a:lnTo>
                    <a:pt x="10873408" y="1640354"/>
                  </a:lnTo>
                  <a:lnTo>
                    <a:pt x="10836592" y="1651387"/>
                  </a:lnTo>
                  <a:cubicBezTo>
                    <a:pt x="10709651" y="1680905"/>
                    <a:pt x="10491441" y="1683684"/>
                    <a:pt x="10372235" y="1720052"/>
                  </a:cubicBezTo>
                  <a:lnTo>
                    <a:pt x="10356460" y="1727548"/>
                  </a:lnTo>
                  <a:lnTo>
                    <a:pt x="10344526" y="1720052"/>
                  </a:lnTo>
                  <a:cubicBezTo>
                    <a:pt x="10208290" y="1634616"/>
                    <a:pt x="10180581" y="1602288"/>
                    <a:pt x="10108999" y="1539943"/>
                  </a:cubicBezTo>
                  <a:cubicBezTo>
                    <a:pt x="10037417" y="1477598"/>
                    <a:pt x="9998162" y="1378306"/>
                    <a:pt x="9915035" y="1345979"/>
                  </a:cubicBezTo>
                  <a:cubicBezTo>
                    <a:pt x="9831908" y="1313652"/>
                    <a:pt x="9734926" y="1322888"/>
                    <a:pt x="9610235" y="1345979"/>
                  </a:cubicBezTo>
                  <a:cubicBezTo>
                    <a:pt x="9485544" y="1369070"/>
                    <a:pt x="9298508" y="1459124"/>
                    <a:pt x="9166890" y="1484524"/>
                  </a:cubicBezTo>
                  <a:cubicBezTo>
                    <a:pt x="9035272" y="1509924"/>
                    <a:pt x="8956762" y="1447579"/>
                    <a:pt x="8820526" y="1498379"/>
                  </a:cubicBezTo>
                  <a:cubicBezTo>
                    <a:pt x="8786467" y="1511079"/>
                    <a:pt x="8750387" y="1531428"/>
                    <a:pt x="8712829" y="1555854"/>
                  </a:cubicBezTo>
                  <a:lnTo>
                    <a:pt x="8652925" y="1597959"/>
                  </a:lnTo>
                  <a:lnTo>
                    <a:pt x="8605781" y="1555529"/>
                  </a:lnTo>
                  <a:cubicBezTo>
                    <a:pt x="8561908" y="1512811"/>
                    <a:pt x="8518035" y="1471824"/>
                    <a:pt x="8446453" y="1456815"/>
                  </a:cubicBezTo>
                  <a:cubicBezTo>
                    <a:pt x="8303289" y="1426797"/>
                    <a:pt x="8010035" y="1509924"/>
                    <a:pt x="7906126" y="1484524"/>
                  </a:cubicBezTo>
                  <a:cubicBezTo>
                    <a:pt x="7802217" y="1459124"/>
                    <a:pt x="8019272" y="1357524"/>
                    <a:pt x="7822999" y="1304415"/>
                  </a:cubicBezTo>
                  <a:cubicBezTo>
                    <a:pt x="7626726" y="1251306"/>
                    <a:pt x="7067926" y="1218979"/>
                    <a:pt x="6728490" y="1165870"/>
                  </a:cubicBezTo>
                  <a:cubicBezTo>
                    <a:pt x="6389054" y="1112761"/>
                    <a:pt x="6033454" y="1029634"/>
                    <a:pt x="5786381" y="985761"/>
                  </a:cubicBezTo>
                  <a:cubicBezTo>
                    <a:pt x="5539308" y="941888"/>
                    <a:pt x="5403071" y="863380"/>
                    <a:pt x="5246053" y="902634"/>
                  </a:cubicBezTo>
                  <a:cubicBezTo>
                    <a:pt x="5206799" y="912448"/>
                    <a:pt x="5171441" y="931642"/>
                    <a:pt x="5138139" y="956320"/>
                  </a:cubicBezTo>
                  <a:lnTo>
                    <a:pt x="5122065" y="969752"/>
                  </a:lnTo>
                  <a:lnTo>
                    <a:pt x="4959438" y="921684"/>
                  </a:lnTo>
                  <a:cubicBezTo>
                    <a:pt x="4832726" y="888779"/>
                    <a:pt x="4709190" y="861070"/>
                    <a:pt x="4622599" y="819506"/>
                  </a:cubicBezTo>
                  <a:cubicBezTo>
                    <a:pt x="4449417" y="736379"/>
                    <a:pt x="4391689" y="556270"/>
                    <a:pt x="4276235" y="556270"/>
                  </a:cubicBezTo>
                  <a:cubicBezTo>
                    <a:pt x="4160781" y="556270"/>
                    <a:pt x="4056872" y="750233"/>
                    <a:pt x="3929872" y="819506"/>
                  </a:cubicBezTo>
                  <a:cubicBezTo>
                    <a:pt x="3802872" y="888779"/>
                    <a:pt x="3604290" y="967288"/>
                    <a:pt x="3514235" y="971906"/>
                  </a:cubicBezTo>
                  <a:cubicBezTo>
                    <a:pt x="3424180" y="976524"/>
                    <a:pt x="3571962" y="831051"/>
                    <a:pt x="3389544" y="847215"/>
                  </a:cubicBezTo>
                  <a:cubicBezTo>
                    <a:pt x="3207126" y="863379"/>
                    <a:pt x="2738380" y="1004233"/>
                    <a:pt x="2419726" y="1068888"/>
                  </a:cubicBezTo>
                  <a:cubicBezTo>
                    <a:pt x="2101072" y="1133543"/>
                    <a:pt x="1726999" y="1239761"/>
                    <a:pt x="1477617" y="1235143"/>
                  </a:cubicBezTo>
                  <a:cubicBezTo>
                    <a:pt x="1228235" y="1230525"/>
                    <a:pt x="1048126" y="1068888"/>
                    <a:pt x="923435" y="1041179"/>
                  </a:cubicBezTo>
                  <a:cubicBezTo>
                    <a:pt x="798744" y="1013470"/>
                    <a:pt x="805672" y="1117379"/>
                    <a:pt x="729472" y="1068888"/>
                  </a:cubicBezTo>
                  <a:cubicBezTo>
                    <a:pt x="653272" y="1020397"/>
                    <a:pt x="620944" y="810270"/>
                    <a:pt x="466235" y="750234"/>
                  </a:cubicBezTo>
                  <a:cubicBezTo>
                    <a:pt x="369542" y="712712"/>
                    <a:pt x="177238" y="680601"/>
                    <a:pt x="19548" y="677579"/>
                  </a:cubicBezTo>
                  <a:lnTo>
                    <a:pt x="0" y="677987"/>
                  </a:lnTo>
                  <a:lnTo>
                    <a:pt x="0" y="147146"/>
                  </a:lnTo>
                  <a:lnTo>
                    <a:pt x="57661" y="239983"/>
                  </a:lnTo>
                  <a:cubicBezTo>
                    <a:pt x="116733" y="333948"/>
                    <a:pt x="174424" y="420322"/>
                    <a:pt x="216853" y="459288"/>
                  </a:cubicBezTo>
                  <a:cubicBezTo>
                    <a:pt x="329998" y="563197"/>
                    <a:pt x="383108" y="473142"/>
                    <a:pt x="493944" y="514706"/>
                  </a:cubicBezTo>
                  <a:cubicBezTo>
                    <a:pt x="604780" y="556270"/>
                    <a:pt x="773345" y="660179"/>
                    <a:pt x="881872" y="708670"/>
                  </a:cubicBezTo>
                  <a:cubicBezTo>
                    <a:pt x="990399" y="757161"/>
                    <a:pt x="1078145" y="764088"/>
                    <a:pt x="1145108" y="805652"/>
                  </a:cubicBezTo>
                  <a:cubicBezTo>
                    <a:pt x="1212072" y="847216"/>
                    <a:pt x="1218999" y="934961"/>
                    <a:pt x="1283653" y="958052"/>
                  </a:cubicBezTo>
                  <a:cubicBezTo>
                    <a:pt x="1348307" y="981143"/>
                    <a:pt x="1468380" y="964979"/>
                    <a:pt x="1533035" y="944197"/>
                  </a:cubicBezTo>
                  <a:cubicBezTo>
                    <a:pt x="1597690" y="923415"/>
                    <a:pt x="1620781" y="877234"/>
                    <a:pt x="1671581" y="833361"/>
                  </a:cubicBezTo>
                  <a:cubicBezTo>
                    <a:pt x="1722381" y="789488"/>
                    <a:pt x="1787035" y="692507"/>
                    <a:pt x="1837835" y="680961"/>
                  </a:cubicBezTo>
                  <a:cubicBezTo>
                    <a:pt x="1888635" y="669415"/>
                    <a:pt x="1909417" y="768706"/>
                    <a:pt x="1976381" y="764088"/>
                  </a:cubicBezTo>
                  <a:cubicBezTo>
                    <a:pt x="2043345" y="759470"/>
                    <a:pt x="2168035" y="655561"/>
                    <a:pt x="2239617" y="653252"/>
                  </a:cubicBezTo>
                  <a:cubicBezTo>
                    <a:pt x="2311199" y="650943"/>
                    <a:pt x="2334290" y="771016"/>
                    <a:pt x="2405872" y="750234"/>
                  </a:cubicBezTo>
                  <a:cubicBezTo>
                    <a:pt x="2477454" y="729452"/>
                    <a:pt x="2588290" y="560888"/>
                    <a:pt x="2669108" y="528561"/>
                  </a:cubicBezTo>
                  <a:cubicBezTo>
                    <a:pt x="2749926" y="496234"/>
                    <a:pt x="2819199" y="567816"/>
                    <a:pt x="2890781" y="556270"/>
                  </a:cubicBezTo>
                  <a:cubicBezTo>
                    <a:pt x="2962363" y="544724"/>
                    <a:pt x="3045490" y="475452"/>
                    <a:pt x="3098599" y="459288"/>
                  </a:cubicBezTo>
                  <a:cubicBezTo>
                    <a:pt x="3151708" y="443124"/>
                    <a:pt x="3158635" y="482379"/>
                    <a:pt x="3209435" y="459288"/>
                  </a:cubicBezTo>
                  <a:cubicBezTo>
                    <a:pt x="3260235" y="436197"/>
                    <a:pt x="3354908" y="369234"/>
                    <a:pt x="3403399" y="320743"/>
                  </a:cubicBezTo>
                  <a:cubicBezTo>
                    <a:pt x="3451890" y="272252"/>
                    <a:pt x="3421872" y="191434"/>
                    <a:pt x="3500381" y="168343"/>
                  </a:cubicBezTo>
                  <a:cubicBezTo>
                    <a:pt x="3578890" y="145252"/>
                    <a:pt x="3754380" y="209906"/>
                    <a:pt x="3874453" y="182197"/>
                  </a:cubicBezTo>
                  <a:cubicBezTo>
                    <a:pt x="3979517" y="157952"/>
                    <a:pt x="4072205" y="20561"/>
                    <a:pt x="4175722" y="206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  <p:sp>
          <p:nvSpPr>
            <p:cNvPr id="10" name="任意形状 9"/>
            <p:cNvSpPr/>
            <p:nvPr userDrawn="1"/>
          </p:nvSpPr>
          <p:spPr>
            <a:xfrm>
              <a:off x="0" y="5523655"/>
              <a:ext cx="12191999" cy="1334345"/>
            </a:xfrm>
            <a:custGeom>
              <a:avLst/>
              <a:gdLst>
                <a:gd name="connsiteX0" fmla="*/ 2847466 w 12191999"/>
                <a:gd name="connsiteY0" fmla="*/ 1046402 h 1334345"/>
                <a:gd name="connsiteX1" fmla="*/ 2891951 w 12191999"/>
                <a:gd name="connsiteY1" fmla="*/ 1059437 h 1334345"/>
                <a:gd name="connsiteX2" fmla="*/ 2931128 w 12191999"/>
                <a:gd name="connsiteY2" fmla="*/ 1072321 h 1334345"/>
                <a:gd name="connsiteX3" fmla="*/ 2891953 w 12191999"/>
                <a:gd name="connsiteY3" fmla="*/ 1059438 h 1334345"/>
                <a:gd name="connsiteX4" fmla="*/ 2673480 w 12191999"/>
                <a:gd name="connsiteY4" fmla="*/ 1012610 h 1334345"/>
                <a:gd name="connsiteX5" fmla="*/ 2481271 w 12191999"/>
                <a:gd name="connsiteY5" fmla="*/ 1061188 h 1334345"/>
                <a:gd name="connsiteX6" fmla="*/ 2438898 w 12191999"/>
                <a:gd name="connsiteY6" fmla="*/ 1067709 h 1334345"/>
                <a:gd name="connsiteX7" fmla="*/ 2419283 w 12191999"/>
                <a:gd name="connsiteY7" fmla="*/ 1063157 h 1334345"/>
                <a:gd name="connsiteX8" fmla="*/ 2438897 w 12191999"/>
                <a:gd name="connsiteY8" fmla="*/ 1067709 h 1334345"/>
                <a:gd name="connsiteX9" fmla="*/ 2438898 w 12191999"/>
                <a:gd name="connsiteY9" fmla="*/ 1067709 h 1334345"/>
                <a:gd name="connsiteX10" fmla="*/ 2438898 w 12191999"/>
                <a:gd name="connsiteY10" fmla="*/ 1067709 h 1334345"/>
                <a:gd name="connsiteX11" fmla="*/ 2590271 w 12191999"/>
                <a:gd name="connsiteY11" fmla="*/ 1020751 h 1334345"/>
                <a:gd name="connsiteX12" fmla="*/ 2673481 w 12191999"/>
                <a:gd name="connsiteY12" fmla="*/ 1012610 h 1334345"/>
                <a:gd name="connsiteX13" fmla="*/ 2692964 w 12191999"/>
                <a:gd name="connsiteY13" fmla="*/ 1014492 h 1334345"/>
                <a:gd name="connsiteX14" fmla="*/ 2734057 w 12191999"/>
                <a:gd name="connsiteY14" fmla="*/ 1018461 h 1334345"/>
                <a:gd name="connsiteX15" fmla="*/ 2734056 w 12191999"/>
                <a:gd name="connsiteY15" fmla="*/ 1018461 h 1334345"/>
                <a:gd name="connsiteX16" fmla="*/ 2692964 w 12191999"/>
                <a:gd name="connsiteY16" fmla="*/ 1014492 h 1334345"/>
                <a:gd name="connsiteX17" fmla="*/ 2673482 w 12191999"/>
                <a:gd name="connsiteY17" fmla="*/ 1012610 h 1334345"/>
                <a:gd name="connsiteX18" fmla="*/ 2673481 w 12191999"/>
                <a:gd name="connsiteY18" fmla="*/ 1012610 h 1334345"/>
                <a:gd name="connsiteX19" fmla="*/ 344633 w 12191999"/>
                <a:gd name="connsiteY19" fmla="*/ 863663 h 1334345"/>
                <a:gd name="connsiteX20" fmla="*/ 419394 w 12191999"/>
                <a:gd name="connsiteY20" fmla="*/ 878925 h 1334345"/>
                <a:gd name="connsiteX21" fmla="*/ 714553 w 12191999"/>
                <a:gd name="connsiteY21" fmla="*/ 895341 h 1334345"/>
                <a:gd name="connsiteX22" fmla="*/ 739734 w 12191999"/>
                <a:gd name="connsiteY22" fmla="*/ 900282 h 1334345"/>
                <a:gd name="connsiteX23" fmla="*/ 777297 w 12191999"/>
                <a:gd name="connsiteY23" fmla="*/ 907653 h 1334345"/>
                <a:gd name="connsiteX24" fmla="*/ 788191 w 12191999"/>
                <a:gd name="connsiteY24" fmla="*/ 910703 h 1334345"/>
                <a:gd name="connsiteX25" fmla="*/ 777298 w 12191999"/>
                <a:gd name="connsiteY25" fmla="*/ 907653 h 1334345"/>
                <a:gd name="connsiteX26" fmla="*/ 739734 w 12191999"/>
                <a:gd name="connsiteY26" fmla="*/ 900282 h 1334345"/>
                <a:gd name="connsiteX27" fmla="*/ 714551 w 12191999"/>
                <a:gd name="connsiteY27" fmla="*/ 895340 h 1334345"/>
                <a:gd name="connsiteX28" fmla="*/ 419392 w 12191999"/>
                <a:gd name="connsiteY28" fmla="*/ 878924 h 1334345"/>
                <a:gd name="connsiteX29" fmla="*/ 1631096 w 12191999"/>
                <a:gd name="connsiteY29" fmla="*/ 788636 h 1334345"/>
                <a:gd name="connsiteX30" fmla="*/ 1289333 w 12191999"/>
                <a:gd name="connsiteY30" fmla="*/ 870716 h 1334345"/>
                <a:gd name="connsiteX31" fmla="*/ 1025245 w 12191999"/>
                <a:gd name="connsiteY31" fmla="*/ 895340 h 1334345"/>
                <a:gd name="connsiteX32" fmla="*/ 932036 w 12191999"/>
                <a:gd name="connsiteY32" fmla="*/ 944588 h 1334345"/>
                <a:gd name="connsiteX33" fmla="*/ 888223 w 12191999"/>
                <a:gd name="connsiteY33" fmla="*/ 938432 h 1334345"/>
                <a:gd name="connsiteX34" fmla="*/ 885869 w 12191999"/>
                <a:gd name="connsiteY34" fmla="*/ 937786 h 1334345"/>
                <a:gd name="connsiteX35" fmla="*/ 888224 w 12191999"/>
                <a:gd name="connsiteY35" fmla="*/ 938433 h 1334345"/>
                <a:gd name="connsiteX36" fmla="*/ 932037 w 12191999"/>
                <a:gd name="connsiteY36" fmla="*/ 944589 h 1334345"/>
                <a:gd name="connsiteX37" fmla="*/ 1025246 w 12191999"/>
                <a:gd name="connsiteY37" fmla="*/ 895341 h 1334345"/>
                <a:gd name="connsiteX38" fmla="*/ 1289335 w 12191999"/>
                <a:gd name="connsiteY38" fmla="*/ 870716 h 1334345"/>
                <a:gd name="connsiteX39" fmla="*/ 1541652 w 12191999"/>
                <a:gd name="connsiteY39" fmla="*/ 798383 h 1334345"/>
                <a:gd name="connsiteX40" fmla="*/ 1631097 w 12191999"/>
                <a:gd name="connsiteY40" fmla="*/ 788636 h 1334345"/>
                <a:gd name="connsiteX41" fmla="*/ 1676425 w 12191999"/>
                <a:gd name="connsiteY41" fmla="*/ 791618 h 1334345"/>
                <a:gd name="connsiteX42" fmla="*/ 1676426 w 12191999"/>
                <a:gd name="connsiteY42" fmla="*/ 791618 h 1334345"/>
                <a:gd name="connsiteX43" fmla="*/ 1631097 w 12191999"/>
                <a:gd name="connsiteY43" fmla="*/ 788636 h 1334345"/>
                <a:gd name="connsiteX44" fmla="*/ 1631097 w 12191999"/>
                <a:gd name="connsiteY44" fmla="*/ 788636 h 1334345"/>
                <a:gd name="connsiteX45" fmla="*/ 5743206 w 12191999"/>
                <a:gd name="connsiteY45" fmla="*/ 0 h 1334345"/>
                <a:gd name="connsiteX46" fmla="*/ 5771910 w 12191999"/>
                <a:gd name="connsiteY46" fmla="*/ 4482 h 1334345"/>
                <a:gd name="connsiteX47" fmla="*/ 5959903 w 12191999"/>
                <a:gd name="connsiteY47" fmla="*/ 50525 h 1334345"/>
                <a:gd name="connsiteX48" fmla="*/ 6519150 w 12191999"/>
                <a:gd name="connsiteY48" fmla="*/ 354223 h 1334345"/>
                <a:gd name="connsiteX49" fmla="*/ 7466764 w 12191999"/>
                <a:gd name="connsiteY49" fmla="*/ 510176 h 1334345"/>
                <a:gd name="connsiteX50" fmla="*/ 8181358 w 12191999"/>
                <a:gd name="connsiteY50" fmla="*/ 666129 h 1334345"/>
                <a:gd name="connsiteX51" fmla="*/ 8771675 w 12191999"/>
                <a:gd name="connsiteY51" fmla="*/ 551216 h 1334345"/>
                <a:gd name="connsiteX52" fmla="*/ 9361992 w 12191999"/>
                <a:gd name="connsiteY52" fmla="*/ 485551 h 1334345"/>
                <a:gd name="connsiteX53" fmla="*/ 9638702 w 12191999"/>
                <a:gd name="connsiteY53" fmla="*/ 395776 h 1334345"/>
                <a:gd name="connsiteX54" fmla="*/ 9702244 w 12191999"/>
                <a:gd name="connsiteY54" fmla="*/ 372178 h 1334345"/>
                <a:gd name="connsiteX55" fmla="*/ 9727055 w 12191999"/>
                <a:gd name="connsiteY55" fmla="*/ 383977 h 1334345"/>
                <a:gd name="connsiteX56" fmla="*/ 9828031 w 12191999"/>
                <a:gd name="connsiteY56" fmla="*/ 411680 h 1334345"/>
                <a:gd name="connsiteX57" fmla="*/ 10433882 w 12191999"/>
                <a:gd name="connsiteY57" fmla="*/ 444512 h 1334345"/>
                <a:gd name="connsiteX58" fmla="*/ 10589229 w 12191999"/>
                <a:gd name="connsiteY58" fmla="*/ 510176 h 1334345"/>
                <a:gd name="connsiteX59" fmla="*/ 10884387 w 12191999"/>
                <a:gd name="connsiteY59" fmla="*/ 469135 h 1334345"/>
                <a:gd name="connsiteX60" fmla="*/ 11288288 w 12191999"/>
                <a:gd name="connsiteY60" fmla="*/ 543008 h 1334345"/>
                <a:gd name="connsiteX61" fmla="*/ 11529682 w 12191999"/>
                <a:gd name="connsiteY61" fmla="*/ 469713 h 1334345"/>
                <a:gd name="connsiteX62" fmla="*/ 11612362 w 12191999"/>
                <a:gd name="connsiteY62" fmla="*/ 448952 h 1334345"/>
                <a:gd name="connsiteX63" fmla="*/ 11661848 w 12191999"/>
                <a:gd name="connsiteY63" fmla="*/ 465376 h 1334345"/>
                <a:gd name="connsiteX64" fmla="*/ 12078128 w 12191999"/>
                <a:gd name="connsiteY64" fmla="*/ 595911 h 1334345"/>
                <a:gd name="connsiteX65" fmla="*/ 12191999 w 12191999"/>
                <a:gd name="connsiteY65" fmla="*/ 625868 h 1334345"/>
                <a:gd name="connsiteX66" fmla="*/ 12191999 w 12191999"/>
                <a:gd name="connsiteY66" fmla="*/ 1072321 h 1334345"/>
                <a:gd name="connsiteX67" fmla="*/ 12191999 w 12191999"/>
                <a:gd name="connsiteY67" fmla="*/ 1334345 h 1334345"/>
                <a:gd name="connsiteX68" fmla="*/ 0 w 12191999"/>
                <a:gd name="connsiteY68" fmla="*/ 1334345 h 1334345"/>
                <a:gd name="connsiteX69" fmla="*/ 0 w 12191999"/>
                <a:gd name="connsiteY69" fmla="*/ 1072321 h 1334345"/>
                <a:gd name="connsiteX70" fmla="*/ 1 w 12191999"/>
                <a:gd name="connsiteY70" fmla="*/ 1072321 h 1334345"/>
                <a:gd name="connsiteX71" fmla="*/ 1 w 12191999"/>
                <a:gd name="connsiteY71" fmla="*/ 813658 h 1334345"/>
                <a:gd name="connsiteX72" fmla="*/ 20711 w 12191999"/>
                <a:gd name="connsiteY72" fmla="*/ 812426 h 1334345"/>
                <a:gd name="connsiteX73" fmla="*/ 22430 w 12191999"/>
                <a:gd name="connsiteY73" fmla="*/ 812443 h 1334345"/>
                <a:gd name="connsiteX74" fmla="*/ 108700 w 12191999"/>
                <a:gd name="connsiteY74" fmla="*/ 813260 h 1334345"/>
                <a:gd name="connsiteX75" fmla="*/ 170240 w 12191999"/>
                <a:gd name="connsiteY75" fmla="*/ 821105 h 1334345"/>
                <a:gd name="connsiteX76" fmla="*/ 192198 w 12191999"/>
                <a:gd name="connsiteY76" fmla="*/ 823904 h 1334345"/>
                <a:gd name="connsiteX77" fmla="*/ 192199 w 12191999"/>
                <a:gd name="connsiteY77" fmla="*/ 823904 h 1334345"/>
                <a:gd name="connsiteX78" fmla="*/ 170240 w 12191999"/>
                <a:gd name="connsiteY78" fmla="*/ 821105 h 1334345"/>
                <a:gd name="connsiteX79" fmla="*/ 108699 w 12191999"/>
                <a:gd name="connsiteY79" fmla="*/ 813259 h 1334345"/>
                <a:gd name="connsiteX80" fmla="*/ 22430 w 12191999"/>
                <a:gd name="connsiteY80" fmla="*/ 812443 h 1334345"/>
                <a:gd name="connsiteX81" fmla="*/ 20711 w 12191999"/>
                <a:gd name="connsiteY81" fmla="*/ 812426 h 1334345"/>
                <a:gd name="connsiteX82" fmla="*/ 20711 w 12191999"/>
                <a:gd name="connsiteY82" fmla="*/ 812426 h 1334345"/>
                <a:gd name="connsiteX83" fmla="*/ 20710 w 12191999"/>
                <a:gd name="connsiteY83" fmla="*/ 812426 h 1334345"/>
                <a:gd name="connsiteX84" fmla="*/ 0 w 12191999"/>
                <a:gd name="connsiteY84" fmla="*/ 813658 h 1334345"/>
                <a:gd name="connsiteX85" fmla="*/ 0 w 12191999"/>
                <a:gd name="connsiteY85" fmla="*/ 489071 h 1334345"/>
                <a:gd name="connsiteX86" fmla="*/ 43142 w 12191999"/>
                <a:gd name="connsiteY86" fmla="*/ 505751 h 1334345"/>
                <a:gd name="connsiteX87" fmla="*/ 212081 w 12191999"/>
                <a:gd name="connsiteY87" fmla="*/ 543008 h 1334345"/>
                <a:gd name="connsiteX88" fmla="*/ 600448 w 12191999"/>
                <a:gd name="connsiteY88" fmla="*/ 460927 h 1334345"/>
                <a:gd name="connsiteX89" fmla="*/ 1004349 w 12191999"/>
                <a:gd name="connsiteY89" fmla="*/ 411680 h 1334345"/>
                <a:gd name="connsiteX90" fmla="*/ 1268437 w 12191999"/>
                <a:gd name="connsiteY90" fmla="*/ 329598 h 1334345"/>
                <a:gd name="connsiteX91" fmla="*/ 1936428 w 12191999"/>
                <a:gd name="connsiteY91" fmla="*/ 304974 h 1334345"/>
                <a:gd name="connsiteX92" fmla="*/ 2262655 w 12191999"/>
                <a:gd name="connsiteY92" fmla="*/ 370639 h 1334345"/>
                <a:gd name="connsiteX93" fmla="*/ 2402467 w 12191999"/>
                <a:gd name="connsiteY93" fmla="*/ 346015 h 1334345"/>
                <a:gd name="connsiteX94" fmla="*/ 2837437 w 12191999"/>
                <a:gd name="connsiteY94" fmla="*/ 436303 h 1334345"/>
                <a:gd name="connsiteX95" fmla="*/ 3614171 w 12191999"/>
                <a:gd name="connsiteY95" fmla="*/ 411680 h 1334345"/>
                <a:gd name="connsiteX96" fmla="*/ 3909329 w 12191999"/>
                <a:gd name="connsiteY96" fmla="*/ 411680 h 1334345"/>
                <a:gd name="connsiteX97" fmla="*/ 4453042 w 12191999"/>
                <a:gd name="connsiteY97" fmla="*/ 395263 h 1334345"/>
                <a:gd name="connsiteX98" fmla="*/ 4654993 w 12191999"/>
                <a:gd name="connsiteY98" fmla="*/ 395263 h 1334345"/>
                <a:gd name="connsiteX99" fmla="*/ 4872478 w 12191999"/>
                <a:gd name="connsiteY99" fmla="*/ 280350 h 1334345"/>
                <a:gd name="connsiteX100" fmla="*/ 5431725 w 12191999"/>
                <a:gd name="connsiteY100" fmla="*/ 149021 h 1334345"/>
                <a:gd name="connsiteX101" fmla="*/ 5706691 w 12191999"/>
                <a:gd name="connsiteY101" fmla="*/ 16122 h 133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12191999" h="1334345">
                  <a:moveTo>
                    <a:pt x="2847466" y="1046402"/>
                  </a:moveTo>
                  <a:lnTo>
                    <a:pt x="2891951" y="1059437"/>
                  </a:lnTo>
                  <a:lnTo>
                    <a:pt x="2931128" y="1072321"/>
                  </a:lnTo>
                  <a:lnTo>
                    <a:pt x="2891953" y="1059438"/>
                  </a:lnTo>
                  <a:close/>
                  <a:moveTo>
                    <a:pt x="2673480" y="1012610"/>
                  </a:moveTo>
                  <a:cubicBezTo>
                    <a:pt x="2576552" y="1010281"/>
                    <a:pt x="2524921" y="1045805"/>
                    <a:pt x="2481271" y="1061188"/>
                  </a:cubicBezTo>
                  <a:lnTo>
                    <a:pt x="2438898" y="1067709"/>
                  </a:lnTo>
                  <a:lnTo>
                    <a:pt x="2419283" y="1063157"/>
                  </a:lnTo>
                  <a:lnTo>
                    <a:pt x="2438897" y="1067709"/>
                  </a:lnTo>
                  <a:lnTo>
                    <a:pt x="2438898" y="1067709"/>
                  </a:lnTo>
                  <a:lnTo>
                    <a:pt x="2438898" y="1067709"/>
                  </a:lnTo>
                  <a:cubicBezTo>
                    <a:pt x="2481376" y="1072198"/>
                    <a:pt x="2519394" y="1037214"/>
                    <a:pt x="2590271" y="1020751"/>
                  </a:cubicBezTo>
                  <a:lnTo>
                    <a:pt x="2673481" y="1012610"/>
                  </a:lnTo>
                  <a:lnTo>
                    <a:pt x="2692964" y="1014492"/>
                  </a:lnTo>
                  <a:lnTo>
                    <a:pt x="2734057" y="1018461"/>
                  </a:lnTo>
                  <a:lnTo>
                    <a:pt x="2734056" y="1018461"/>
                  </a:lnTo>
                  <a:lnTo>
                    <a:pt x="2692964" y="1014492"/>
                  </a:lnTo>
                  <a:lnTo>
                    <a:pt x="2673482" y="1012610"/>
                  </a:lnTo>
                  <a:lnTo>
                    <a:pt x="2673481" y="1012610"/>
                  </a:lnTo>
                  <a:close/>
                  <a:moveTo>
                    <a:pt x="344633" y="863663"/>
                  </a:moveTo>
                  <a:cubicBezTo>
                    <a:pt x="369391" y="870033"/>
                    <a:pt x="394150" y="875504"/>
                    <a:pt x="419394" y="878925"/>
                  </a:cubicBezTo>
                  <a:cubicBezTo>
                    <a:pt x="520369" y="892605"/>
                    <a:pt x="629112" y="884396"/>
                    <a:pt x="714553" y="895341"/>
                  </a:cubicBezTo>
                  <a:lnTo>
                    <a:pt x="739734" y="900282"/>
                  </a:lnTo>
                  <a:lnTo>
                    <a:pt x="777297" y="907653"/>
                  </a:lnTo>
                  <a:lnTo>
                    <a:pt x="788191" y="910703"/>
                  </a:lnTo>
                  <a:lnTo>
                    <a:pt x="777298" y="907653"/>
                  </a:lnTo>
                  <a:lnTo>
                    <a:pt x="739734" y="900282"/>
                  </a:lnTo>
                  <a:lnTo>
                    <a:pt x="714551" y="895340"/>
                  </a:lnTo>
                  <a:cubicBezTo>
                    <a:pt x="629111" y="884396"/>
                    <a:pt x="520368" y="892604"/>
                    <a:pt x="419392" y="878924"/>
                  </a:cubicBezTo>
                  <a:close/>
                  <a:moveTo>
                    <a:pt x="1631096" y="788636"/>
                  </a:moveTo>
                  <a:cubicBezTo>
                    <a:pt x="1511997" y="787268"/>
                    <a:pt x="1390309" y="852932"/>
                    <a:pt x="1289333" y="870716"/>
                  </a:cubicBezTo>
                  <a:cubicBezTo>
                    <a:pt x="1188359" y="888500"/>
                    <a:pt x="1084794" y="883028"/>
                    <a:pt x="1025245" y="895340"/>
                  </a:cubicBezTo>
                  <a:cubicBezTo>
                    <a:pt x="965695" y="907653"/>
                    <a:pt x="983818" y="944588"/>
                    <a:pt x="932036" y="944588"/>
                  </a:cubicBezTo>
                  <a:cubicBezTo>
                    <a:pt x="919090" y="944588"/>
                    <a:pt x="904365" y="942194"/>
                    <a:pt x="888223" y="938432"/>
                  </a:cubicBezTo>
                  <a:lnTo>
                    <a:pt x="885869" y="937786"/>
                  </a:lnTo>
                  <a:lnTo>
                    <a:pt x="888224" y="938433"/>
                  </a:lnTo>
                  <a:cubicBezTo>
                    <a:pt x="904366" y="942195"/>
                    <a:pt x="919091" y="944589"/>
                    <a:pt x="932037" y="944589"/>
                  </a:cubicBezTo>
                  <a:cubicBezTo>
                    <a:pt x="983819" y="944589"/>
                    <a:pt x="965696" y="907653"/>
                    <a:pt x="1025246" y="895341"/>
                  </a:cubicBezTo>
                  <a:cubicBezTo>
                    <a:pt x="1084795" y="883028"/>
                    <a:pt x="1188360" y="888500"/>
                    <a:pt x="1289335" y="870716"/>
                  </a:cubicBezTo>
                  <a:cubicBezTo>
                    <a:pt x="1365066" y="857378"/>
                    <a:pt x="1452449" y="817107"/>
                    <a:pt x="1541652" y="798383"/>
                  </a:cubicBezTo>
                  <a:lnTo>
                    <a:pt x="1631097" y="788636"/>
                  </a:lnTo>
                  <a:lnTo>
                    <a:pt x="1676425" y="791618"/>
                  </a:lnTo>
                  <a:lnTo>
                    <a:pt x="1676426" y="791618"/>
                  </a:lnTo>
                  <a:lnTo>
                    <a:pt x="1631097" y="788636"/>
                  </a:lnTo>
                  <a:lnTo>
                    <a:pt x="1631097" y="788636"/>
                  </a:lnTo>
                  <a:close/>
                  <a:moveTo>
                    <a:pt x="5743206" y="0"/>
                  </a:moveTo>
                  <a:lnTo>
                    <a:pt x="5771910" y="4482"/>
                  </a:lnTo>
                  <a:cubicBezTo>
                    <a:pt x="5839996" y="17180"/>
                    <a:pt x="5904237" y="32057"/>
                    <a:pt x="5959903" y="50525"/>
                  </a:cubicBezTo>
                  <a:cubicBezTo>
                    <a:pt x="6182566" y="124398"/>
                    <a:pt x="6268008" y="277615"/>
                    <a:pt x="6519150" y="354223"/>
                  </a:cubicBezTo>
                  <a:cubicBezTo>
                    <a:pt x="6770294" y="430831"/>
                    <a:pt x="7189729" y="458192"/>
                    <a:pt x="7466764" y="510176"/>
                  </a:cubicBezTo>
                  <a:cubicBezTo>
                    <a:pt x="7743799" y="562160"/>
                    <a:pt x="7963872" y="659289"/>
                    <a:pt x="8181358" y="666129"/>
                  </a:cubicBezTo>
                  <a:cubicBezTo>
                    <a:pt x="8398843" y="672968"/>
                    <a:pt x="8574902" y="581312"/>
                    <a:pt x="8771675" y="551216"/>
                  </a:cubicBezTo>
                  <a:cubicBezTo>
                    <a:pt x="8968447" y="521120"/>
                    <a:pt x="9175576" y="525224"/>
                    <a:pt x="9361992" y="485551"/>
                  </a:cubicBezTo>
                  <a:cubicBezTo>
                    <a:pt x="9455199" y="465715"/>
                    <a:pt x="9549054" y="430147"/>
                    <a:pt x="9638702" y="395776"/>
                  </a:cubicBezTo>
                  <a:lnTo>
                    <a:pt x="9702244" y="372178"/>
                  </a:lnTo>
                  <a:lnTo>
                    <a:pt x="9727055" y="383977"/>
                  </a:lnTo>
                  <a:cubicBezTo>
                    <a:pt x="9755535" y="395349"/>
                    <a:pt x="9787899" y="405181"/>
                    <a:pt x="9828031" y="411680"/>
                  </a:cubicBezTo>
                  <a:cubicBezTo>
                    <a:pt x="9988556" y="437672"/>
                    <a:pt x="10307015" y="428096"/>
                    <a:pt x="10433882" y="444512"/>
                  </a:cubicBezTo>
                  <a:cubicBezTo>
                    <a:pt x="10560749" y="460927"/>
                    <a:pt x="10514144" y="506072"/>
                    <a:pt x="10589229" y="510176"/>
                  </a:cubicBezTo>
                  <a:cubicBezTo>
                    <a:pt x="10664314" y="514280"/>
                    <a:pt x="10767877" y="463663"/>
                    <a:pt x="10884387" y="469135"/>
                  </a:cubicBezTo>
                  <a:cubicBezTo>
                    <a:pt x="11000897" y="474607"/>
                    <a:pt x="11164011" y="547112"/>
                    <a:pt x="11288288" y="543008"/>
                  </a:cubicBezTo>
                  <a:cubicBezTo>
                    <a:pt x="11381495" y="539930"/>
                    <a:pt x="11441207" y="499916"/>
                    <a:pt x="11529682" y="469713"/>
                  </a:cubicBezTo>
                  <a:lnTo>
                    <a:pt x="11612362" y="448952"/>
                  </a:lnTo>
                  <a:lnTo>
                    <a:pt x="11661848" y="465376"/>
                  </a:lnTo>
                  <a:cubicBezTo>
                    <a:pt x="11775323" y="503010"/>
                    <a:pt x="11929254" y="553535"/>
                    <a:pt x="12078128" y="595911"/>
                  </a:cubicBezTo>
                  <a:lnTo>
                    <a:pt x="12191999" y="625868"/>
                  </a:lnTo>
                  <a:lnTo>
                    <a:pt x="12191999" y="1072321"/>
                  </a:lnTo>
                  <a:lnTo>
                    <a:pt x="12191999" y="1334345"/>
                  </a:lnTo>
                  <a:lnTo>
                    <a:pt x="0" y="1334345"/>
                  </a:lnTo>
                  <a:lnTo>
                    <a:pt x="0" y="1072321"/>
                  </a:lnTo>
                  <a:lnTo>
                    <a:pt x="1" y="1072321"/>
                  </a:lnTo>
                  <a:lnTo>
                    <a:pt x="1" y="813658"/>
                  </a:lnTo>
                  <a:lnTo>
                    <a:pt x="20711" y="812426"/>
                  </a:lnTo>
                  <a:lnTo>
                    <a:pt x="22430" y="812443"/>
                  </a:lnTo>
                  <a:lnTo>
                    <a:pt x="108700" y="813260"/>
                  </a:lnTo>
                  <a:lnTo>
                    <a:pt x="170240" y="821105"/>
                  </a:lnTo>
                  <a:lnTo>
                    <a:pt x="192198" y="823904"/>
                  </a:lnTo>
                  <a:lnTo>
                    <a:pt x="192199" y="823904"/>
                  </a:lnTo>
                  <a:lnTo>
                    <a:pt x="170240" y="821105"/>
                  </a:lnTo>
                  <a:lnTo>
                    <a:pt x="108699" y="813259"/>
                  </a:lnTo>
                  <a:lnTo>
                    <a:pt x="22430" y="812443"/>
                  </a:lnTo>
                  <a:lnTo>
                    <a:pt x="20711" y="812426"/>
                  </a:lnTo>
                  <a:lnTo>
                    <a:pt x="20711" y="812426"/>
                  </a:lnTo>
                  <a:lnTo>
                    <a:pt x="20710" y="812426"/>
                  </a:lnTo>
                  <a:lnTo>
                    <a:pt x="0" y="813658"/>
                  </a:lnTo>
                  <a:lnTo>
                    <a:pt x="0" y="489071"/>
                  </a:lnTo>
                  <a:lnTo>
                    <a:pt x="43142" y="505751"/>
                  </a:lnTo>
                  <a:cubicBezTo>
                    <a:pt x="107870" y="530012"/>
                    <a:pt x="166772" y="548138"/>
                    <a:pt x="212081" y="543008"/>
                  </a:cubicBezTo>
                  <a:cubicBezTo>
                    <a:pt x="393318" y="522488"/>
                    <a:pt x="468403" y="482815"/>
                    <a:pt x="600448" y="460927"/>
                  </a:cubicBezTo>
                  <a:cubicBezTo>
                    <a:pt x="732493" y="439040"/>
                    <a:pt x="893017" y="433567"/>
                    <a:pt x="1004349" y="411680"/>
                  </a:cubicBezTo>
                  <a:cubicBezTo>
                    <a:pt x="1115680" y="389791"/>
                    <a:pt x="1113092" y="347383"/>
                    <a:pt x="1268437" y="329598"/>
                  </a:cubicBezTo>
                  <a:cubicBezTo>
                    <a:pt x="1423783" y="311814"/>
                    <a:pt x="1770725" y="298134"/>
                    <a:pt x="1936428" y="304974"/>
                  </a:cubicBezTo>
                  <a:cubicBezTo>
                    <a:pt x="2102131" y="311814"/>
                    <a:pt x="2184982" y="363799"/>
                    <a:pt x="2262655" y="370639"/>
                  </a:cubicBezTo>
                  <a:cubicBezTo>
                    <a:pt x="2340329" y="377479"/>
                    <a:pt x="2306671" y="335070"/>
                    <a:pt x="2402467" y="346015"/>
                  </a:cubicBezTo>
                  <a:cubicBezTo>
                    <a:pt x="2498264" y="356959"/>
                    <a:pt x="2635487" y="425359"/>
                    <a:pt x="2837437" y="436303"/>
                  </a:cubicBezTo>
                  <a:cubicBezTo>
                    <a:pt x="3039388" y="447247"/>
                    <a:pt x="3435523" y="415783"/>
                    <a:pt x="3614171" y="411680"/>
                  </a:cubicBezTo>
                  <a:cubicBezTo>
                    <a:pt x="3792819" y="407575"/>
                    <a:pt x="3769517" y="414416"/>
                    <a:pt x="3909329" y="411680"/>
                  </a:cubicBezTo>
                  <a:cubicBezTo>
                    <a:pt x="4049141" y="408943"/>
                    <a:pt x="4328764" y="397999"/>
                    <a:pt x="4453042" y="395263"/>
                  </a:cubicBezTo>
                  <a:cubicBezTo>
                    <a:pt x="4577318" y="392527"/>
                    <a:pt x="4585086" y="414414"/>
                    <a:pt x="4654993" y="395263"/>
                  </a:cubicBezTo>
                  <a:cubicBezTo>
                    <a:pt x="4724898" y="376111"/>
                    <a:pt x="4743022" y="321391"/>
                    <a:pt x="4872478" y="280350"/>
                  </a:cubicBezTo>
                  <a:cubicBezTo>
                    <a:pt x="5001933" y="239310"/>
                    <a:pt x="5263433" y="202374"/>
                    <a:pt x="5431725" y="149021"/>
                  </a:cubicBezTo>
                  <a:cubicBezTo>
                    <a:pt x="5536908" y="115676"/>
                    <a:pt x="5617817" y="59353"/>
                    <a:pt x="5706691" y="161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2" name="文本占位符 310"/>
          <p:cNvSpPr>
            <a:spLocks noGrp="1"/>
          </p:cNvSpPr>
          <p:nvPr>
            <p:ph type="body" sz="quarter" idx="21" hasCustomPrompt="1"/>
          </p:nvPr>
        </p:nvSpPr>
        <p:spPr>
          <a:xfrm>
            <a:off x="377662" y="243343"/>
            <a:ext cx="807865" cy="586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="1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r>
              <a:rPr kumimoji="1" lang="en-US" altLang="zh-CN" dirty="0" smtClean="0"/>
              <a:t>00</a:t>
            </a:r>
            <a:endParaRPr kumimoji="1" lang="zh-CN" altLang="en-US" dirty="0"/>
          </a:p>
        </p:txBody>
      </p:sp>
      <p:sp>
        <p:nvSpPr>
          <p:cNvPr id="13" name="文本占位符 310"/>
          <p:cNvSpPr>
            <a:spLocks noGrp="1"/>
          </p:cNvSpPr>
          <p:nvPr>
            <p:ph type="body" sz="quarter" idx="22"/>
          </p:nvPr>
        </p:nvSpPr>
        <p:spPr>
          <a:xfrm>
            <a:off x="1185527" y="367967"/>
            <a:ext cx="1868569" cy="337086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1400" b="0">
                <a:ln w="38100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lvl="0"/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字体使用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行距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背景图片出处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英文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cs typeface="Segoe UI Light"/>
              </a:rPr>
              <a:t>Century Gothic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中文 微软雅黑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正文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1.3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cn.bing.com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896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algn="l" defTabSz="608965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Segoe UI Light"/>
                <a:cs typeface="Segoe UI Light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896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x-none" altLang="zh-CN" dirty="0"/>
              <a:t>Chrome开发者工具	</a:t>
            </a:r>
            <a:endParaRPr kumimoji="1" lang="x-none" altLang="zh-CN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x-none" altLang="zh-CN" dirty="0"/>
              <a:t>一些小技巧	</a:t>
            </a:r>
            <a:endParaRPr kumimoji="1" lang="x-none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301095" y="3538762"/>
            <a:ext cx="7589808" cy="1380709"/>
          </a:xfrm>
        </p:spPr>
        <p:txBody>
          <a:bodyPr/>
          <a:lstStyle/>
          <a:p>
            <a:endParaRPr kumimoji="1" lang="zh-CN" altLang="en-US" dirty="0" smtClean="0"/>
          </a:p>
          <a:p>
            <a:r>
              <a:rPr kumimoji="1" lang="x-none" altLang="zh-CN" sz="2800" dirty="0"/>
              <a:t>by 曹启斌</a:t>
            </a:r>
            <a:endParaRPr kumimoji="1" lang="x-none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180" y="367665"/>
            <a:ext cx="2358390" cy="496570"/>
          </a:xfrm>
        </p:spPr>
        <p:txBody>
          <a:bodyPr/>
          <a:lstStyle/>
          <a:p>
            <a:r>
              <a:rPr kumimoji="1" lang="x-none" altLang="zh-CN" sz="2000" dirty="0">
                <a:latin typeface="KacstArt" charset="0"/>
                <a:ea typeface="+mj-ea"/>
                <a:sym typeface="+mn-ea"/>
              </a:rPr>
              <a:t>Main</a:t>
            </a:r>
            <a:endParaRPr kumimoji="1" lang="x-none" altLang="zh-CN" sz="2000" dirty="0">
              <a:latin typeface="KacstArt" charset="0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7695" y="849630"/>
            <a:ext cx="10781030" cy="2560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zh-CN"/>
              <a:t>Interactions</a:t>
            </a:r>
            <a:endParaRPr lang="x-none" altLang="zh-CN"/>
          </a:p>
          <a:p>
            <a:pPr algn="l"/>
            <a:r>
              <a:rPr lang="x-none" altLang="zh-CN"/>
              <a:t>这个功能很明显就是处理用户交互的。里面有两个选择，一个是input，另一个是动画，input主要记录一些用户时间，例如mousemove，mousedown等。同一列的事件，通常是上面的函数调用了下方的函数。动画这一行会记录下动画的开始时间和结束时间。</a:t>
            </a:r>
            <a:endParaRPr lang="x-none" altLang="zh-CN"/>
          </a:p>
          <a:p>
            <a:pPr algn="l"/>
            <a:endParaRPr lang="x-none" altLang="zh-CN"/>
          </a:p>
          <a:p>
            <a:pPr algn="l"/>
            <a:r>
              <a:rPr lang="x-none" altLang="zh-CN"/>
              <a:t>Main</a:t>
            </a:r>
            <a:endParaRPr lang="x-none" altLang="zh-CN"/>
          </a:p>
          <a:p>
            <a:pPr algn="l"/>
            <a:r>
              <a:rPr lang="x-none" altLang="zh-CN"/>
              <a:t>同一列的事件，是上方时间触发了下方的时间，这个面板会将整个页面渲染的过程中所有步骤都显示出来，网络和html解析是蓝色的，JavaScript运行是黄色的，样式重新计算和布局是紫色的。绘画和合成是绿色的。点击某一个函数可以显示它的具体介绍，在call tree中会显示这整个函数执行的调用树。 </a:t>
            </a:r>
            <a:endParaRPr lang="x-none" altLang="zh-CN"/>
          </a:p>
        </p:txBody>
      </p:sp>
      <p:pic>
        <p:nvPicPr>
          <p:cNvPr id="5" name="图片 4" descr="sc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829310"/>
            <a:ext cx="11473815" cy="64509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u"/>
      </p:transition>
    </mc:Choice>
    <mc:Fallback>
      <p:transition spd="slow">
        <p:cover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x-none" altLang="zh-CN" sz="4400" dirty="0"/>
              <a:t>Network</a:t>
            </a:r>
            <a:endParaRPr kumimoji="1" lang="x-none" altLang="zh-CN" sz="44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3200" dirty="0"/>
              <a:t>Network</a:t>
            </a:r>
            <a:endParaRPr kumimoji="1" lang="x-none" altLang="zh-CN" sz="3200" dirty="0"/>
          </a:p>
        </p:txBody>
      </p:sp>
      <p:sp>
        <p:nvSpPr>
          <p:cNvPr id="4" name="文本框 3"/>
          <p:cNvSpPr txBox="1"/>
          <p:nvPr/>
        </p:nvSpPr>
        <p:spPr>
          <a:xfrm>
            <a:off x="1171575" y="844550"/>
            <a:ext cx="9552940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Network 面板由五个窗格组成：</a:t>
            </a:r>
            <a:endParaRPr lang="zh-CN" altLang="en-US"/>
          </a:p>
          <a:p>
            <a:endParaRPr lang="zh-CN" altLang="en-US"/>
          </a:p>
          <a:p>
            <a:r>
              <a:rPr lang="x-none" altLang="zh-CN"/>
              <a:t>1. </a:t>
            </a:r>
            <a:r>
              <a:rPr lang="zh-CN" altLang="en-US"/>
              <a:t>Controls</a:t>
            </a:r>
            <a:r>
              <a:rPr lang="x-none" altLang="zh-CN"/>
              <a:t>：</a:t>
            </a:r>
            <a:r>
              <a:rPr lang="zh-CN" altLang="en-US"/>
              <a:t>可以控制 Network 面板的外观和功能。</a:t>
            </a:r>
            <a:endParaRPr lang="zh-CN" altLang="en-US"/>
          </a:p>
          <a:p>
            <a:endParaRPr lang="zh-CN" altLang="en-US"/>
          </a:p>
          <a:p>
            <a:r>
              <a:rPr lang="x-none" altLang="zh-CN"/>
              <a:t>2. </a:t>
            </a:r>
            <a:r>
              <a:rPr lang="zh-CN" altLang="en-US"/>
              <a:t>Filters</a:t>
            </a:r>
            <a:r>
              <a:rPr lang="x-none" altLang="zh-CN"/>
              <a:t>：</a:t>
            </a:r>
            <a:r>
              <a:rPr lang="zh-CN" altLang="en-US"/>
              <a:t> 可以控制在 Requests Table 中显示哪些资源。</a:t>
            </a:r>
            <a:endParaRPr lang="zh-CN" altLang="en-US"/>
          </a:p>
          <a:p>
            <a:endParaRPr lang="zh-CN" altLang="en-US"/>
          </a:p>
          <a:p>
            <a:r>
              <a:rPr lang="x-none" altLang="zh-CN"/>
              <a:t>3. </a:t>
            </a:r>
            <a:r>
              <a:rPr lang="zh-CN" altLang="en-US"/>
              <a:t>Overview</a:t>
            </a:r>
            <a:r>
              <a:rPr lang="x-none" altLang="zh-CN"/>
              <a:t>：</a:t>
            </a:r>
            <a:r>
              <a:rPr lang="zh-CN" altLang="en-US"/>
              <a:t>此图表显示了资源</a:t>
            </a:r>
            <a:r>
              <a:rPr lang="x-none" altLang="zh-CN"/>
              <a:t>加载</a:t>
            </a:r>
            <a:r>
              <a:rPr lang="zh-CN" altLang="en-US"/>
              <a:t>的时间线。</a:t>
            </a:r>
            <a:r>
              <a:rPr lang="x-none" altLang="zh-CN"/>
              <a:t>如果</a:t>
            </a:r>
            <a:r>
              <a:rPr lang="zh-CN" altLang="en-US"/>
              <a:t>多条竖线堆叠在一起，则说明这些资源被同时</a:t>
            </a:r>
            <a:r>
              <a:rPr lang="x-none" altLang="zh-CN"/>
              <a:t>请求</a:t>
            </a:r>
            <a:r>
              <a:rPr lang="zh-CN" altLang="en-US"/>
              <a:t>。</a:t>
            </a:r>
            <a:endParaRPr lang="zh-CN" altLang="en-US"/>
          </a:p>
          <a:p>
            <a:endParaRPr lang="zh-CN" altLang="en-US"/>
          </a:p>
          <a:p>
            <a:r>
              <a:rPr lang="x-none" altLang="zh-CN"/>
              <a:t>4. </a:t>
            </a:r>
            <a:r>
              <a:rPr lang="zh-CN" altLang="en-US"/>
              <a:t>Requests Table</a:t>
            </a:r>
            <a:r>
              <a:rPr lang="x-none" altLang="zh-CN"/>
              <a:t>：</a:t>
            </a:r>
            <a:r>
              <a:rPr lang="zh-CN" altLang="en-US"/>
              <a:t>此表格列出了</a:t>
            </a:r>
            <a:r>
              <a:rPr lang="x-none" altLang="zh-CN"/>
              <a:t>请求</a:t>
            </a:r>
            <a:r>
              <a:rPr lang="zh-CN" altLang="en-US"/>
              <a:t>的每一个资源。 默认情况下，此表格按时间顺序排序，最早的资源在顶部。点击资源的名称可以显示更多信息。 提示：右键点击 Timeline 以外的任何一个表格标题可以添加或移除信息列。</a:t>
            </a:r>
            <a:endParaRPr lang="zh-CN" altLang="en-US"/>
          </a:p>
          <a:p>
            <a:endParaRPr lang="zh-CN" altLang="en-US"/>
          </a:p>
          <a:p>
            <a:r>
              <a:rPr lang="x-none" altLang="zh-CN"/>
              <a:t>5. </a:t>
            </a:r>
            <a:r>
              <a:rPr lang="zh-CN" altLang="en-US"/>
              <a:t>Summary</a:t>
            </a:r>
            <a:r>
              <a:rPr lang="x-none" altLang="zh-CN"/>
              <a:t>：这个区域展示了</a:t>
            </a:r>
            <a:r>
              <a:rPr lang="zh-CN" altLang="en-US"/>
              <a:t>请求总数、传输的数据量和加载时间。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x-none" altLang="zh-CN" sz="2800" dirty="0"/>
              <a:t>Network</a:t>
            </a:r>
            <a:endParaRPr kumimoji="1" lang="x-none" altLang="zh-CN" sz="2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245" y="829310"/>
            <a:ext cx="9523730" cy="48761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3200" dirty="0"/>
              <a:t>Network</a:t>
            </a:r>
            <a:endParaRPr kumimoji="1" lang="x-none" altLang="zh-CN" sz="3200" dirty="0"/>
          </a:p>
        </p:txBody>
      </p:sp>
      <p:sp>
        <p:nvSpPr>
          <p:cNvPr id="6" name="文本框 5"/>
          <p:cNvSpPr txBox="1"/>
          <p:nvPr/>
        </p:nvSpPr>
        <p:spPr>
          <a:xfrm>
            <a:off x="1185545" y="1025525"/>
            <a:ext cx="45383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控制选项</a:t>
            </a:r>
            <a:endParaRPr lang="x-none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260475" y="1811655"/>
            <a:ext cx="8439150" cy="2560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Network 面板可以在页面加载期间捕捉屏幕截图。此功能称为幻灯片。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点击摄影机图标可以启用幻灯片。图标为灰色时，幻灯片处于停用状态 (已停用幻灯片)。如果图标为蓝色，则说明已启用 (已启用幻灯片)。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重新加载页面可以捕捉屏幕截图。屏幕截图显示在概览上方。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将鼠标悬停在一个屏幕截图上时，Timeline 将显示一条黄色竖线，指示帧的捕捉时间。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2000" dirty="0"/>
              <a:t>Network</a:t>
            </a:r>
            <a:endParaRPr kumimoji="1" lang="x-none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185545" y="1040130"/>
            <a:ext cx="45383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查看 DOMContentLoaded 和 load 事件信息</a:t>
            </a:r>
            <a:endParaRPr lang="x-none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260475" y="1811655"/>
            <a:ext cx="8439150" cy="2560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Network 面板突出显示两种事件：DOMContentLoaded 和 load。</a:t>
            </a:r>
            <a:endParaRPr lang="zh-CN" altLang="en-US"/>
          </a:p>
          <a:p>
            <a:endParaRPr lang="zh-CN" altLang="en-US"/>
          </a:p>
          <a:p>
            <a:r>
              <a:rPr lang="x-none" altLang="zh-CN"/>
              <a:t>1 开始解析页面的时候</a:t>
            </a:r>
            <a:r>
              <a:rPr lang="zh-CN" altLang="en-US"/>
              <a:t>会触发 DOMContentLoaded。 此事件将在 Network 面板上的两个地方显示：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Overview 窗格中的蓝色竖线表示事件。</a:t>
            </a:r>
            <a:endParaRPr lang="zh-CN" altLang="en-US"/>
          </a:p>
          <a:p>
            <a:r>
              <a:rPr lang="zh-CN" altLang="en-US"/>
              <a:t>在 Summary 窗格中，可以看到事件的确切时间。</a:t>
            </a:r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62395" y="751840"/>
            <a:ext cx="5314950" cy="4352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2000" dirty="0"/>
              <a:t>Network</a:t>
            </a:r>
            <a:endParaRPr kumimoji="1" lang="x-none" altLang="zh-CN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1185545" y="1040130"/>
            <a:ext cx="4538345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查看 DOMContentLoaded 和 load 事件信息</a:t>
            </a:r>
            <a:endParaRPr lang="x-none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260475" y="1811655"/>
            <a:ext cx="8439150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页面完全加载时将触发 load。此事件显示在三个地方：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Overview 窗格中的红色竖线表示事件。</a:t>
            </a:r>
            <a:endParaRPr lang="zh-CN" altLang="en-US"/>
          </a:p>
          <a:p>
            <a:r>
              <a:rPr lang="zh-CN" altLang="en-US"/>
              <a:t>Requests Table 中的红色竖线也表示事件。</a:t>
            </a:r>
            <a:endParaRPr lang="zh-CN" altLang="en-US"/>
          </a:p>
          <a:p>
            <a:r>
              <a:rPr lang="zh-CN" altLang="en-US"/>
              <a:t>在 Summary 窗格中，可以看到事件的确切时间。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3880" y="1040130"/>
            <a:ext cx="4266565" cy="41617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x-none" altLang="zh-CN" sz="2400" dirty="0"/>
              <a:t>过滤请求</a:t>
            </a:r>
            <a:endParaRPr kumimoji="1" lang="x-none" altLang="zh-CN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580390" y="704850"/>
            <a:ext cx="10897870" cy="4770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domain</a:t>
            </a:r>
            <a:r>
              <a:rPr lang="x-none" altLang="zh-CN" kern="1900">
                <a:solidFill>
                  <a:schemeClr val="tx2"/>
                </a:solidFill>
                <a:uFillTx/>
              </a:rPr>
              <a:t>：</a:t>
            </a:r>
            <a:r>
              <a:rPr lang="zh-CN" altLang="en-US" kern="1900">
                <a:solidFill>
                  <a:schemeClr val="tx2"/>
                </a:solidFill>
                <a:uFillTx/>
              </a:rPr>
              <a:t>仅显示来自指定域的资源</a:t>
            </a:r>
            <a:r>
              <a:rPr lang="x-none" altLang="zh-CN" kern="1900">
                <a:solidFill>
                  <a:schemeClr val="tx2"/>
                </a:solidFill>
                <a:uFillTx/>
              </a:rPr>
              <a:t>。</a:t>
            </a:r>
            <a:r>
              <a:rPr lang="zh-CN" altLang="en-US" kern="1900">
                <a:solidFill>
                  <a:schemeClr val="tx2"/>
                </a:solidFill>
                <a:uFillTx/>
              </a:rPr>
              <a:t>可以使用通配符字符 (*) 来包含多个域。 例如，*.com 将显示来自以 .com 结尾的所有域名的资源。 </a:t>
            </a:r>
            <a:endParaRPr lang="zh-CN" altLang="en-US" kern="1900">
              <a:solidFill>
                <a:schemeClr val="tx2"/>
              </a:solidFill>
              <a:uFillTx/>
            </a:endParaRPr>
          </a:p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has-response-header</a:t>
            </a:r>
            <a:r>
              <a:rPr lang="x-none" altLang="zh-CN" kern="1900">
                <a:solidFill>
                  <a:schemeClr val="tx2"/>
                </a:solidFill>
                <a:uFillTx/>
              </a:rPr>
              <a:t>：</a:t>
            </a:r>
            <a:r>
              <a:rPr lang="zh-CN" altLang="en-US" kern="1900">
                <a:solidFill>
                  <a:schemeClr val="tx2"/>
                </a:solidFill>
                <a:uFillTx/>
              </a:rPr>
              <a:t>显示包含指定 HTTP 响应标头的资源。 </a:t>
            </a:r>
            <a:endParaRPr lang="zh-CN" altLang="en-US" kern="1900">
              <a:solidFill>
                <a:schemeClr val="tx2"/>
              </a:solidFill>
              <a:uFillTx/>
            </a:endParaRPr>
          </a:p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is</a:t>
            </a:r>
            <a:r>
              <a:rPr lang="x-none" altLang="zh-CN" kern="1900">
                <a:solidFill>
                  <a:schemeClr val="tx2"/>
                </a:solidFill>
                <a:uFillTx/>
              </a:rPr>
              <a:t>：</a:t>
            </a:r>
            <a:r>
              <a:rPr lang="zh-CN" altLang="en-US" kern="1900">
                <a:solidFill>
                  <a:schemeClr val="tx2"/>
                </a:solidFill>
                <a:uFillTx/>
              </a:rPr>
              <a:t>使用 is:running 可以查找 WebSocket 资源。</a:t>
            </a:r>
            <a:endParaRPr lang="zh-CN" altLang="en-US" kern="1900">
              <a:solidFill>
                <a:schemeClr val="tx2"/>
              </a:solidFill>
              <a:uFillTx/>
            </a:endParaRPr>
          </a:p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larger-than。显示大于指定大小的资源（以字节为单位）。 将值设为 1000 等同于设置为 1k。</a:t>
            </a:r>
            <a:endParaRPr lang="zh-CN" altLang="en-US" kern="1900">
              <a:solidFill>
                <a:schemeClr val="tx2"/>
              </a:solidFill>
              <a:uFillTx/>
            </a:endParaRPr>
          </a:p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method。显示通过指定 HTTP 方法类型检索的资源。 </a:t>
            </a:r>
            <a:endParaRPr lang="zh-CN" altLang="en-US" kern="1900">
              <a:solidFill>
                <a:schemeClr val="tx2"/>
              </a:solidFill>
              <a:uFillTx/>
            </a:endParaRPr>
          </a:p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mime-type</a:t>
            </a:r>
            <a:r>
              <a:rPr lang="x-none" altLang="zh-CN" kern="1900">
                <a:solidFill>
                  <a:schemeClr val="tx2"/>
                </a:solidFill>
                <a:uFillTx/>
              </a:rPr>
              <a:t>：</a:t>
            </a:r>
            <a:r>
              <a:rPr lang="zh-CN" altLang="en-US" kern="1900">
                <a:solidFill>
                  <a:schemeClr val="tx2"/>
                </a:solidFill>
                <a:uFillTx/>
              </a:rPr>
              <a:t>显示指定 MIME 类型的资源。DevTools 会使用它遇到的所有 MIME 类型填充下拉菜单。</a:t>
            </a:r>
            <a:endParaRPr lang="zh-CN" altLang="en-US" kern="1900">
              <a:solidFill>
                <a:schemeClr val="tx2"/>
              </a:solidFill>
              <a:uFillTx/>
            </a:endParaRPr>
          </a:p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mixed-content。显示所有混合内容资源 (mixed-content:all)，或者仅显示当前显示的资源 (mixed-content:displayed)。</a:t>
            </a:r>
            <a:endParaRPr lang="zh-CN" altLang="en-US" kern="1900">
              <a:solidFill>
                <a:schemeClr val="tx2"/>
              </a:solidFill>
              <a:uFillTx/>
            </a:endParaRPr>
          </a:p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scheme</a:t>
            </a:r>
            <a:r>
              <a:rPr lang="x-none" altLang="zh-CN" kern="1900">
                <a:solidFill>
                  <a:schemeClr val="tx2"/>
                </a:solidFill>
                <a:uFillTx/>
              </a:rPr>
              <a:t>：</a:t>
            </a:r>
            <a:r>
              <a:rPr lang="zh-CN" altLang="en-US" kern="1900">
                <a:solidFill>
                  <a:schemeClr val="tx2"/>
                </a:solidFill>
                <a:uFillTx/>
              </a:rPr>
              <a:t>显示通过未保护 HTTP (scheme:http) 或受保护 HTTPS (scheme:https) 检索的资源。</a:t>
            </a:r>
            <a:endParaRPr lang="zh-CN" altLang="en-US" kern="1900">
              <a:solidFill>
                <a:schemeClr val="tx2"/>
              </a:solidFill>
              <a:uFillTx/>
            </a:endParaRPr>
          </a:p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set-cookie-domain。显示具有 Set-Cookie 标头并带有与指定值匹配的 Domain 属性的资源。 </a:t>
            </a:r>
            <a:endParaRPr lang="zh-CN" altLang="en-US" kern="1900">
              <a:solidFill>
                <a:schemeClr val="tx2"/>
              </a:solidFill>
              <a:uFillTx/>
            </a:endParaRPr>
          </a:p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set-cookie-name。显示具有 Set-Cookie 标头并且名称与指定值匹配的资源。 </a:t>
            </a:r>
            <a:endParaRPr lang="zh-CN" altLang="en-US" kern="1900">
              <a:solidFill>
                <a:schemeClr val="tx2"/>
              </a:solidFill>
              <a:uFillTx/>
            </a:endParaRPr>
          </a:p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set-cookie-value</a:t>
            </a:r>
            <a:r>
              <a:rPr lang="x-none" altLang="zh-CN" kern="1900">
                <a:solidFill>
                  <a:schemeClr val="tx2"/>
                </a:solidFill>
                <a:uFillTx/>
              </a:rPr>
              <a:t>：</a:t>
            </a:r>
            <a:r>
              <a:rPr lang="zh-CN" altLang="en-US" kern="1900">
                <a:solidFill>
                  <a:schemeClr val="tx2"/>
                </a:solidFill>
                <a:uFillTx/>
              </a:rPr>
              <a:t>显示具有 Set-Cookie 标头并且值与指定值匹配的资源。 </a:t>
            </a:r>
            <a:endParaRPr lang="zh-CN" altLang="en-US" kern="1900">
              <a:solidFill>
                <a:schemeClr val="tx2"/>
              </a:solidFill>
              <a:uFillTx/>
            </a:endParaRPr>
          </a:p>
          <a:p>
            <a:pPr fontAlgn="auto">
              <a:spcBef>
                <a:spcPts val="600"/>
              </a:spcBef>
            </a:pPr>
            <a:r>
              <a:rPr lang="zh-CN" altLang="en-US" kern="1900">
                <a:solidFill>
                  <a:schemeClr val="tx2"/>
                </a:solidFill>
                <a:uFillTx/>
              </a:rPr>
              <a:t>status-code</a:t>
            </a:r>
            <a:r>
              <a:rPr lang="x-none" altLang="zh-CN" kern="1900">
                <a:solidFill>
                  <a:schemeClr val="tx2"/>
                </a:solidFill>
                <a:uFillTx/>
              </a:rPr>
              <a:t>：</a:t>
            </a:r>
            <a:r>
              <a:rPr lang="zh-CN" altLang="en-US" kern="1900">
                <a:solidFill>
                  <a:schemeClr val="tx2"/>
                </a:solidFill>
                <a:uFillTx/>
              </a:rPr>
              <a:t>仅显示 HTTP 状态代码与指定代码匹配的资源。 </a:t>
            </a:r>
            <a:endParaRPr lang="zh-CN" altLang="en-US" kern="1900">
              <a:solidFill>
                <a:schemeClr val="tx2"/>
              </a:solidFill>
              <a:uFillTx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x-none" altLang="zh-CN" sz="2400" dirty="0"/>
              <a:t>过滤请求</a:t>
            </a:r>
            <a:endParaRPr kumimoji="1" lang="x-none" altLang="zh-CN" sz="2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545" y="704850"/>
            <a:ext cx="10074275" cy="566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2000" dirty="0"/>
              <a:t>自定义request table</a:t>
            </a:r>
            <a:endParaRPr kumimoji="1" lang="x-none" altLang="zh-CN" sz="2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950" y="1022350"/>
            <a:ext cx="4362450" cy="4495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362700" y="1604010"/>
            <a:ext cx="510222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在request table中</a:t>
            </a:r>
            <a:r>
              <a:rPr lang="zh-CN" altLang="en-US"/>
              <a:t>可以通过右键点击，添加或者删除行列，实现定制化，比如查看gzip和cache这些的时候不需要每一个资源都打开查看了。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 smtClean="0"/>
              <a:t>目录 </a:t>
            </a:r>
            <a:r>
              <a:rPr kumimoji="1" lang="en-US" altLang="zh-CN" dirty="0" smtClean="0"/>
              <a:t>CONTENTS</a:t>
            </a:r>
            <a:endParaRPr kumimoji="1"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22"/>
          </p:nvPr>
        </p:nvSpPr>
        <p:spPr>
          <a:xfrm>
            <a:off x="1970405" y="1340485"/>
            <a:ext cx="2143125" cy="525145"/>
          </a:xfrm>
        </p:spPr>
        <p:txBody>
          <a:bodyPr/>
          <a:lstStyle/>
          <a:p>
            <a:r>
              <a:rPr kumimoji="1" lang="zh-CN" altLang="en-US" sz="2800" dirty="0"/>
              <a:t>Performance</a:t>
            </a:r>
            <a:endParaRPr kumimoji="1" lang="zh-CN" altLang="en-US" sz="2800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kumimoji="1" lang="x-none" altLang="zh-CN" sz="2800" dirty="0"/>
              <a:t>Network</a:t>
            </a:r>
            <a:endParaRPr kumimoji="1" lang="x-none" altLang="zh-CN" sz="2800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25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r>
              <a:rPr kumimoji="1" lang="x-none" altLang="zh-CN" sz="2800" dirty="0"/>
              <a:t>MoreTools</a:t>
            </a:r>
            <a:endParaRPr kumimoji="1" lang="x-none" altLang="zh-CN" sz="28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2000" dirty="0"/>
              <a:t>资源加载状态</a:t>
            </a:r>
            <a:endParaRPr kumimoji="1" lang="x-none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260475" y="1069975"/>
            <a:ext cx="10396855" cy="4754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Queuing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如果某个请求正在排队，则</a:t>
            </a:r>
            <a:r>
              <a:rPr lang="x-none" altLang="zh-CN"/>
              <a:t>表明</a:t>
            </a:r>
            <a:r>
              <a:rPr lang="zh-CN" altLang="en-US"/>
              <a:t>： </a:t>
            </a:r>
            <a:endParaRPr lang="zh-CN" altLang="en-US"/>
          </a:p>
          <a:p>
            <a:r>
              <a:rPr lang="x-none" altLang="zh-CN"/>
              <a:t>1.</a:t>
            </a:r>
            <a:r>
              <a:rPr lang="zh-CN" altLang="en-US"/>
              <a:t>请求已被渲染引擎推迟，因为该请求的优先级被视为低于关键资源（例如脚本/样式）的优先级。 图像经常发生这种情况。 </a:t>
            </a:r>
            <a:endParaRPr lang="zh-CN" altLang="en-US"/>
          </a:p>
          <a:p>
            <a:r>
              <a:rPr lang="x-none" altLang="zh-CN"/>
              <a:t>2.</a:t>
            </a:r>
            <a:r>
              <a:rPr lang="zh-CN" altLang="en-US"/>
              <a:t>请求已被暂停，以等待将要释放的不可用 TCP 套接字。 因为在 HTTP 1 上，浏览器仅允许每个源拥有六个 TCP 连接</a:t>
            </a:r>
            <a:r>
              <a:rPr lang="x-none" altLang="zh-CN"/>
              <a:t>（这里有一个比较有趣的知识点，就是如果同一个域名不同的协议[如http和https]，则每个协议最多六个）</a:t>
            </a:r>
            <a:r>
              <a:rPr lang="zh-CN" altLang="en-US"/>
              <a:t>。</a:t>
            </a:r>
            <a:endParaRPr lang="zh-CN" altLang="en-US"/>
          </a:p>
          <a:p>
            <a:r>
              <a:rPr lang="x-none" altLang="zh-CN"/>
              <a:t>3</a:t>
            </a:r>
            <a:r>
              <a:rPr lang="zh-CN" altLang="en-US"/>
              <a:t> </a:t>
            </a:r>
            <a:r>
              <a:rPr lang="x-none" altLang="zh-CN"/>
              <a:t>：</a:t>
            </a:r>
            <a:r>
              <a:rPr lang="zh-CN" altLang="en-US"/>
              <a:t>生成磁盘缓存条目所用的时间（通常非常迅速）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Stalled/Blocking</a:t>
            </a:r>
            <a:endParaRPr lang="zh-CN" altLang="en-US"/>
          </a:p>
          <a:p>
            <a:r>
              <a:rPr lang="zh-CN" altLang="en-US"/>
              <a:t>是浏览器得到要发出这个请求的指令，到请求可以发出的等待时间，一般是代理协商、以及等待可复用的TCP连接释放的时间</a:t>
            </a:r>
            <a:r>
              <a:rPr lang="x-none" altLang="zh-CN"/>
              <a:t>。</a:t>
            </a:r>
            <a:endParaRPr lang="x-none" altLang="zh-CN"/>
          </a:p>
          <a:p>
            <a:endParaRPr lang="zh-CN" altLang="en-US"/>
          </a:p>
          <a:p>
            <a:r>
              <a:rPr lang="zh-CN" altLang="en-US"/>
              <a:t>DNS Lookup</a:t>
            </a:r>
            <a:endParaRPr lang="zh-CN" altLang="en-US"/>
          </a:p>
          <a:p>
            <a:r>
              <a:rPr lang="zh-CN" altLang="en-US"/>
              <a:t>执行 DNS 查询所用的时间。 页面上的每一个新域都需要完整的往返才能执行 DNS 查询。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2000" dirty="0"/>
              <a:t>资源加载时间分析</a:t>
            </a:r>
            <a:endParaRPr kumimoji="1" lang="x-none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260475" y="1069975"/>
            <a:ext cx="10396855" cy="44805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Initial Connection / Connecting</a:t>
            </a:r>
            <a:endParaRPr lang="zh-CN" altLang="en-US"/>
          </a:p>
          <a:p>
            <a:r>
              <a:rPr lang="zh-CN" altLang="en-US"/>
              <a:t>建立连接所用的时间，包括 TCP 握手/重试和协商 SSL 的时间。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SSL</a:t>
            </a:r>
            <a:endParaRPr lang="zh-CN" altLang="en-US"/>
          </a:p>
          <a:p>
            <a:r>
              <a:rPr lang="zh-CN" altLang="en-US"/>
              <a:t>完成 SSL 握手所用的时间。用于https协议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Request Sent / Sending</a:t>
            </a:r>
            <a:endParaRPr lang="zh-CN" altLang="en-US"/>
          </a:p>
          <a:p>
            <a:r>
              <a:rPr lang="zh-CN" altLang="en-US"/>
              <a:t>发出网络请求所用的时间。 通常不到一毫秒。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Waiting (TTFB)</a:t>
            </a:r>
            <a:endParaRPr lang="zh-CN" altLang="en-US"/>
          </a:p>
          <a:p>
            <a:r>
              <a:rPr lang="zh-CN" altLang="en-US"/>
              <a:t>等待初始响应所用的时间，也称为至第一字节的时间。 此时间将捕捉到服务器往返的延迟时间，以及等待服务器传送响应所用的时间。这就是等待服务器的</a:t>
            </a:r>
            <a:r>
              <a:rPr lang="x-none" altLang="zh-CN"/>
              <a:t>相应</a:t>
            </a:r>
            <a:r>
              <a:rPr lang="zh-CN" altLang="en-US"/>
              <a:t>时间。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Content Download / Downloading</a:t>
            </a:r>
            <a:endParaRPr lang="zh-CN" altLang="en-US"/>
          </a:p>
          <a:p>
            <a:r>
              <a:rPr lang="zh-CN" altLang="en-US"/>
              <a:t>接收响应数据所用的时间。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2000" dirty="0"/>
              <a:t>资源加载时间优化</a:t>
            </a:r>
            <a:endParaRPr kumimoji="1" lang="x-none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185545" y="829310"/>
            <a:ext cx="10396855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dns时间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通常dns解析时间是不在考虑的范围里面的</a:t>
            </a:r>
            <a:r>
              <a:rPr lang="x-none" altLang="zh-CN"/>
              <a:t>，但是要优化其实也挺简单的</a:t>
            </a:r>
            <a:r>
              <a:rPr lang="zh-CN" altLang="en-US"/>
              <a:t> 下面这个dns的时间占比快一半了。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1675" y="1828800"/>
            <a:ext cx="8138795" cy="45764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2000" dirty="0"/>
              <a:t>资源加载时间优化</a:t>
            </a:r>
            <a:endParaRPr kumimoji="1" lang="x-none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185545" y="829310"/>
            <a:ext cx="10396855" cy="420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下面是dns预解析的步骤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用meta信息来告知浏览器, 当前页面要做DNS预解析:</a:t>
            </a:r>
            <a:endParaRPr lang="zh-CN" altLang="en-US"/>
          </a:p>
          <a:p>
            <a:r>
              <a:rPr lang="zh-CN" altLang="en-US"/>
              <a:t>&lt;meta http-equiv="x-dns-prefetch-control" content="on" /&gt;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在页面header中使用link标签来强制对DNS预解析: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&lt;link rel="dns-prefetch" href="http://bdimg.share.baidu.com" /&gt;</a:t>
            </a:r>
            <a:endParaRPr lang="zh-CN" altLang="en-US"/>
          </a:p>
          <a:p>
            <a:r>
              <a:rPr lang="zh-CN" altLang="en-US"/>
              <a:t>在查找这个时候，我找到了另外两个比较有意思的预处理 预取和子资源，标有预取的资源被认为是低优先级，只有在当前页面加载完成后，才可能被浏览器下载。而</a:t>
            </a:r>
            <a:r>
              <a:rPr lang="x-none" altLang="zh-CN"/>
              <a:t>子</a:t>
            </a:r>
            <a:r>
              <a:rPr lang="zh-CN" altLang="en-US"/>
              <a:t>资源一经遇到就会以高优先级获取，并且将与当前页面上的其余资源进行竞争，预取是HTML5规范的一部分，而今天由Firefox和Chrome支持，而子资源目前仅在Chrome中可用。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&lt;link rel="subresource" href="/javascript/myapp.js"&gt;</a:t>
            </a:r>
            <a:endParaRPr lang="zh-CN" altLang="en-US"/>
          </a:p>
          <a:p>
            <a:r>
              <a:rPr lang="zh-CN" altLang="en-US"/>
              <a:t>&lt;link rel="prefetch"    href="/images/big.jpeg"&gt;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2000" dirty="0"/>
              <a:t>资源加载时间优化</a:t>
            </a:r>
            <a:endParaRPr kumimoji="1" lang="x-none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185545" y="829310"/>
            <a:ext cx="10396855" cy="1341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/>
              <a:t>tcp连接时间优化</a:t>
            </a:r>
            <a:endParaRPr lang="x-none" altLang="zh-CN" sz="2800"/>
          </a:p>
          <a:p>
            <a:r>
              <a:rPr lang="x-none" altLang="zh-CN"/>
              <a:t>在利用域名分散提高并发量的同时，带来另一个成本问题，就是tcp连接，由于tcp协议的慢启动特性，如果每一个请求，都新建一个链接，三次握手和四次挥手的时间成本其实挺高的。例如下图 </a:t>
            </a:r>
            <a:endParaRPr lang="x-none" altLang="zh-CN"/>
          </a:p>
          <a:p>
            <a:endParaRPr lang="x-none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3520" y="1800860"/>
            <a:ext cx="9057640" cy="50927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56335" y="2956560"/>
            <a:ext cx="998220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这个域名下的connection是close的，也就是请求之后，这个tcp链接就关闭了。如果后续还有其他请求，新建一个tcp连接的时间成本过高了。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2000" dirty="0"/>
              <a:t>资源加载时间优化</a:t>
            </a:r>
            <a:endParaRPr kumimoji="1" lang="x-none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185545" y="829310"/>
            <a:ext cx="10396855" cy="149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/>
              <a:t>排队时间长</a:t>
            </a:r>
            <a:endParaRPr lang="x-none" altLang="zh-CN" sz="2800"/>
          </a:p>
          <a:p>
            <a:endParaRPr lang="x-none" altLang="zh-CN" sz="2800"/>
          </a:p>
          <a:p>
            <a:endParaRPr lang="x-none" altLang="zh-CN"/>
          </a:p>
          <a:p>
            <a:endParaRPr lang="x-none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635" y="705485"/>
            <a:ext cx="8187055" cy="46031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6595" y="1515110"/>
            <a:ext cx="2713990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排队时间过长的话，是因为浏览器的设置每</a:t>
            </a:r>
            <a:r>
              <a:rPr lang="x-none" altLang="zh-CN"/>
              <a:t>个服务器</a:t>
            </a:r>
            <a:r>
              <a:rPr lang="zh-CN" altLang="en-US"/>
              <a:t>最多同时六个tcp连接，</a:t>
            </a:r>
            <a:r>
              <a:rPr lang="x-none" altLang="zh-CN"/>
              <a:t>如果资源大于六个，就需要排队。</a:t>
            </a:r>
            <a:r>
              <a:rPr lang="zh-CN" altLang="en-US"/>
              <a:t>这时候就需要域名分散，将资源分布到多个域名下，但是在http2.0中不需要这样做，在 HTTP 2 中，到服务器的单个 TCP 连接作为多路复用连接。这消除了 HTTP 1 中的六个连接限制，并且可以通过单个连接同时传输多个资源。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02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368300"/>
            <a:ext cx="2625090" cy="337185"/>
          </a:xfrm>
        </p:spPr>
        <p:txBody>
          <a:bodyPr/>
          <a:lstStyle/>
          <a:p>
            <a:r>
              <a:rPr kumimoji="1" lang="x-none" altLang="zh-CN" sz="2000" dirty="0"/>
              <a:t>资源加载时间优化</a:t>
            </a:r>
            <a:endParaRPr kumimoji="1" lang="x-none" altLang="zh-CN" sz="2000" dirty="0"/>
          </a:p>
        </p:txBody>
      </p:sp>
      <p:sp>
        <p:nvSpPr>
          <p:cNvPr id="5" name="文本框 4"/>
          <p:cNvSpPr txBox="1"/>
          <p:nvPr/>
        </p:nvSpPr>
        <p:spPr>
          <a:xfrm>
            <a:off x="1185545" y="829310"/>
            <a:ext cx="10396855" cy="14935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800"/>
              <a:t>绿色时间过长</a:t>
            </a:r>
            <a:endParaRPr lang="x-none" altLang="zh-CN" sz="2800"/>
          </a:p>
          <a:p>
            <a:endParaRPr lang="x-none" altLang="zh-CN" sz="2800"/>
          </a:p>
          <a:p>
            <a:endParaRPr lang="x-none" altLang="zh-CN"/>
          </a:p>
          <a:p>
            <a:endParaRPr lang="x-none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635" y="829310"/>
            <a:ext cx="7391400" cy="415607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934085" y="1470025"/>
            <a:ext cx="2684145" cy="39319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因一般有两个，一个是客户端到服务器的网络条件过差，另一个是因为服务器的处理速度过慢，在测试新首页改版的时候，经常会出现某一个很小的资源加载了几百ms的情况，这就是后台的处理资源的问题了。前者可以通过cdn在全国各地设立资源托管，后者，需要后端的一些优化，减少响应时间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x-none" altLang="zh-CN" dirty="0"/>
              <a:t>MoreTools</a:t>
            </a:r>
            <a:endParaRPr kumimoji="1" lang="x-none" altLang="zh-CN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180" y="368300"/>
            <a:ext cx="2802255" cy="337185"/>
          </a:xfrm>
        </p:spPr>
        <p:txBody>
          <a:bodyPr/>
          <a:lstStyle/>
          <a:p>
            <a:r>
              <a:rPr kumimoji="1" lang="x-none" altLang="zh-CN" sz="2800" dirty="0"/>
              <a:t>移动端调试方法</a:t>
            </a:r>
            <a:endParaRPr kumimoji="1" lang="x-none" altLang="zh-CN" sz="2800" dirty="0"/>
          </a:p>
        </p:txBody>
      </p:sp>
      <p:sp>
        <p:nvSpPr>
          <p:cNvPr id="4" name="矩形 3"/>
          <p:cNvSpPr/>
          <p:nvPr/>
        </p:nvSpPr>
        <p:spPr>
          <a:xfrm>
            <a:off x="10643616" y="0"/>
            <a:ext cx="420624" cy="462686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" name="斜纹 4"/>
          <p:cNvSpPr/>
          <p:nvPr/>
        </p:nvSpPr>
        <p:spPr>
          <a:xfrm rot="18900000" flipV="1">
            <a:off x="9764556" y="4088517"/>
            <a:ext cx="1076694" cy="1076694"/>
          </a:xfrm>
          <a:prstGeom prst="diagStripe">
            <a:avLst>
              <a:gd name="adj" fmla="val 51219"/>
            </a:avLst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5393215" y="4079080"/>
            <a:ext cx="4148349" cy="1532727"/>
            <a:chOff x="5378148" y="4024216"/>
            <a:chExt cx="4148349" cy="1532727"/>
          </a:xfrm>
        </p:grpSpPr>
        <p:sp>
          <p:nvSpPr>
            <p:cNvPr id="22" name="文本框 8"/>
            <p:cNvSpPr txBox="1"/>
            <p:nvPr/>
          </p:nvSpPr>
          <p:spPr>
            <a:xfrm>
              <a:off x="5378148" y="4571505"/>
              <a:ext cx="2913075" cy="8839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lnSpc>
                  <a:spcPct val="130000"/>
                </a:lnSpc>
              </a:pPr>
              <a:r>
                <a:rPr lang="x-none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直接在调试工具中修改user agent</a:t>
              </a:r>
              <a:endParaRPr lang="x-none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981343" y="4298137"/>
              <a:ext cx="309880" cy="447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8565">
                <a:lnSpc>
                  <a:spcPct val="130000"/>
                </a:lnSpc>
                <a:defRPr/>
              </a:pPr>
              <a:endParaRPr lang="en-US" altLang="zh-CN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8306291" y="4024216"/>
              <a:ext cx="1220206" cy="1532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en-US" altLang="zh-CN" sz="7200" b="1" kern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01</a:t>
              </a:r>
              <a:endParaRPr lang="en-US" altLang="zh-CN" sz="7200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9541563" y="0"/>
            <a:ext cx="420625" cy="32662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26" name="斜纹 25"/>
          <p:cNvSpPr/>
          <p:nvPr/>
        </p:nvSpPr>
        <p:spPr>
          <a:xfrm rot="18900000" flipV="1">
            <a:off x="7827721" y="2382152"/>
            <a:ext cx="1768251" cy="1768251"/>
          </a:xfrm>
          <a:prstGeom prst="diagStripe">
            <a:avLst>
              <a:gd name="adj" fmla="val 68771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982335" y="2718435"/>
            <a:ext cx="1220470" cy="153289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218565">
              <a:lnSpc>
                <a:spcPct val="130000"/>
              </a:lnSpc>
              <a:defRPr/>
            </a:pPr>
            <a:r>
              <a:rPr lang="en-US" altLang="zh-CN" sz="7200" b="1" kern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02</a:t>
            </a:r>
            <a:endParaRPr lang="en-US" altLang="zh-CN" sz="7200" b="1" kern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8439912" y="-1"/>
            <a:ext cx="420224" cy="16365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/>
          </a:p>
        </p:txBody>
      </p:sp>
      <p:sp>
        <p:nvSpPr>
          <p:cNvPr id="50" name="斜纹 49"/>
          <p:cNvSpPr/>
          <p:nvPr/>
        </p:nvSpPr>
        <p:spPr>
          <a:xfrm rot="18900000" flipV="1">
            <a:off x="5744547" y="327622"/>
            <a:ext cx="2581371" cy="2581371"/>
          </a:xfrm>
          <a:prstGeom prst="diagStripe">
            <a:avLst>
              <a:gd name="adj" fmla="val 77287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grpSp>
        <p:nvGrpSpPr>
          <p:cNvPr id="51" name="组 50"/>
          <p:cNvGrpSpPr/>
          <p:nvPr/>
        </p:nvGrpSpPr>
        <p:grpSpPr>
          <a:xfrm>
            <a:off x="842531" y="1070525"/>
            <a:ext cx="4148349" cy="1532727"/>
            <a:chOff x="5378148" y="4024216"/>
            <a:chExt cx="4148349" cy="1532727"/>
          </a:xfrm>
        </p:grpSpPr>
        <p:sp>
          <p:nvSpPr>
            <p:cNvPr id="52" name="文本框 8"/>
            <p:cNvSpPr txBox="1"/>
            <p:nvPr/>
          </p:nvSpPr>
          <p:spPr>
            <a:xfrm>
              <a:off x="5378148" y="4790580"/>
              <a:ext cx="2913075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>
                <a:lnSpc>
                  <a:spcPct val="130000"/>
                </a:lnSpc>
              </a:pP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6544338" y="4590237"/>
              <a:ext cx="1554480" cy="4476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 defTabSz="1218565">
                <a:lnSpc>
                  <a:spcPct val="130000"/>
                </a:lnSpc>
                <a:defRPr/>
              </a:pPr>
              <a:r>
                <a:rPr lang="x-none" altLang="en-US" b="1" kern="0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真机远程调试</a:t>
              </a:r>
              <a:endParaRPr lang="x-none" altLang="en-US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8306291" y="4024216"/>
              <a:ext cx="1220206" cy="153272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1218565">
                <a:lnSpc>
                  <a:spcPct val="130000"/>
                </a:lnSpc>
                <a:defRPr/>
              </a:pPr>
              <a:r>
                <a:rPr lang="en-US" altLang="zh-CN" sz="7200" b="1" kern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03</a:t>
              </a:r>
              <a:endParaRPr lang="en-US" altLang="zh-CN" sz="7200" b="1" kern="0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3158490" y="3443605"/>
            <a:ext cx="2823845" cy="3962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000"/>
              <a:t>Fiddler工具进行抓包</a:t>
            </a:r>
            <a:endParaRPr lang="x-none" altLang="zh-CN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180" y="368300"/>
            <a:ext cx="2802255" cy="337185"/>
          </a:xfrm>
        </p:spPr>
        <p:txBody>
          <a:bodyPr/>
          <a:lstStyle/>
          <a:p>
            <a:r>
              <a:rPr kumimoji="1" lang="x-none" altLang="zh-CN" sz="2800" dirty="0"/>
              <a:t>那么问题来了</a:t>
            </a:r>
            <a:endParaRPr kumimoji="1" lang="x-none" altLang="zh-CN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50900" y="829310"/>
            <a:ext cx="3774440" cy="53479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430520" y="1301750"/>
            <a:ext cx="5568315" cy="4572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 sz="2400">
                <a:solidFill>
                  <a:srgbClr val="FF0000"/>
                </a:solidFill>
              </a:rPr>
              <a:t>需求：在新浪新闻客户端打开时，去除这个导航条。</a:t>
            </a:r>
            <a:endParaRPr lang="x-none" altLang="zh-CN" sz="2400">
              <a:solidFill>
                <a:srgbClr val="FF0000"/>
              </a:solidFill>
            </a:endParaRPr>
          </a:p>
          <a:p>
            <a:endParaRPr lang="x-none" altLang="zh-CN" sz="2400">
              <a:solidFill>
                <a:srgbClr val="FF0000"/>
              </a:solidFill>
            </a:endParaRPr>
          </a:p>
          <a:p>
            <a:endParaRPr lang="x-none" altLang="zh-CN" sz="2400">
              <a:solidFill>
                <a:srgbClr val="FF0000"/>
              </a:solidFill>
            </a:endParaRPr>
          </a:p>
          <a:p>
            <a:r>
              <a:rPr lang="x-none" altLang="zh-CN"/>
              <a:t>现状：新浪新闻客户端没有提供测试入口，也没有二维码扫描等。</a:t>
            </a:r>
            <a:endParaRPr lang="x-none" altLang="zh-CN"/>
          </a:p>
          <a:p>
            <a:endParaRPr lang="x-none" altLang="zh-CN"/>
          </a:p>
          <a:p>
            <a:endParaRPr lang="x-none" altLang="zh-CN"/>
          </a:p>
          <a:p>
            <a:r>
              <a:rPr lang="x-none" altLang="zh-CN"/>
              <a:t>问题：应该如何进行测试？</a:t>
            </a:r>
            <a:endParaRPr lang="x-none" altLang="zh-CN"/>
          </a:p>
          <a:p>
            <a:endParaRPr lang="x-none" altLang="zh-CN"/>
          </a:p>
          <a:p>
            <a:endParaRPr lang="x-none" altLang="zh-CN"/>
          </a:p>
          <a:p>
            <a:endParaRPr lang="x-none" altLang="zh-CN"/>
          </a:p>
          <a:p>
            <a:endParaRPr lang="x-none" altLang="zh-CN"/>
          </a:p>
          <a:p>
            <a:endParaRPr lang="x-none" altLang="zh-CN"/>
          </a:p>
          <a:p>
            <a:endParaRPr lang="x-none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x-none" altLang="zh-CN" sz="4000" dirty="0"/>
              <a:t>Performance</a:t>
            </a:r>
            <a:endParaRPr kumimoji="1" lang="x-none" altLang="zh-CN" sz="4000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180" y="368300"/>
            <a:ext cx="2802255" cy="337185"/>
          </a:xfrm>
        </p:spPr>
        <p:txBody>
          <a:bodyPr/>
          <a:lstStyle/>
          <a:p>
            <a:r>
              <a:rPr kumimoji="1" lang="x-none" altLang="zh-CN" sz="2800" dirty="0"/>
              <a:t>自定义UA</a:t>
            </a:r>
            <a:endParaRPr kumimoji="1" lang="x-none" altLang="zh-CN" sz="28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7360" y="829310"/>
            <a:ext cx="8674735" cy="544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7450" y="369570"/>
            <a:ext cx="4928235" cy="460375"/>
          </a:xfrm>
        </p:spPr>
        <p:txBody>
          <a:bodyPr/>
          <a:lstStyle/>
          <a:p>
            <a:r>
              <a:rPr lang="x-none" altLang="zh-CN" sz="2800">
                <a:sym typeface="+mn-ea"/>
              </a:rPr>
              <a:t>Fiddler工具进行替换</a:t>
            </a:r>
            <a:endParaRPr kumimoji="1" lang="x-none" altLang="zh-CN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529080" y="1148715"/>
            <a:ext cx="98513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zh-CN"/>
          </a:p>
          <a:p>
            <a:endParaRPr lang="x-none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843915" y="1047750"/>
            <a:ext cx="10544175" cy="17373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这个是我同事写代码的时候，遇见的情况，情况大概是，需要进行调试线上资源，不能拿到所有的源代码。只有一个线上环境。</a:t>
            </a:r>
            <a:endParaRPr lang="x-none" altLang="zh-CN"/>
          </a:p>
          <a:p>
            <a:r>
              <a:rPr lang="x-none" altLang="zh-CN"/>
              <a:t>通常做的是修改host，然后本地开一个服务器，把静态资源映射过去。但这样有一个问题，同一域名下多个资源的话，修改很麻烦。</a:t>
            </a:r>
            <a:endParaRPr lang="x-none" altLang="zh-CN"/>
          </a:p>
          <a:p>
            <a:r>
              <a:rPr lang="x-none" altLang="zh-CN"/>
              <a:t>这时候Windows下面就可以用Fiddler的AutoResponder添加规则，让线上资源某个资源映射到你本地的静态文件。</a:t>
            </a:r>
            <a:endParaRPr lang="x-none" altLang="zh-CN"/>
          </a:p>
        </p:txBody>
      </p:sp>
      <p:pic>
        <p:nvPicPr>
          <p:cNvPr id="6" name="图片 5" descr="14247528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3915" y="1047750"/>
            <a:ext cx="11006455" cy="54095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180" y="368300"/>
            <a:ext cx="2802255" cy="337185"/>
          </a:xfrm>
        </p:spPr>
        <p:txBody>
          <a:bodyPr/>
          <a:lstStyle/>
          <a:p>
            <a:r>
              <a:rPr kumimoji="1" lang="x-none" altLang="zh-CN" sz="2800" dirty="0"/>
              <a:t>真机远程调试</a:t>
            </a:r>
            <a:endParaRPr kumimoji="1" lang="x-none" altLang="zh-CN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529080" y="1148715"/>
            <a:ext cx="9851390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主要讲一下第三种，因为这个用的不多。因为墙的原因，手机上用chrome的还是比较少的。我试了安卓自带的浏览器，是可以支持远程调试的。</a:t>
            </a:r>
            <a:endParaRPr lang="x-none" altLang="zh-CN"/>
          </a:p>
          <a:p>
            <a:endParaRPr lang="x-none" altLang="zh-CN"/>
          </a:p>
          <a:p>
            <a:r>
              <a:rPr lang="x-none" altLang="zh-CN"/>
              <a:t>1. 首先是在devtool的右端的选项处选择moretool 里面的remote device</a:t>
            </a:r>
            <a:endParaRPr lang="x-none" altLang="zh-CN"/>
          </a:p>
          <a:p>
            <a:r>
              <a:rPr lang="x-none" altLang="zh-CN"/>
              <a:t>2. 用手机连接上电脑，然后打开usb调试模式。</a:t>
            </a:r>
            <a:endParaRPr lang="x-none" altLang="zh-CN"/>
          </a:p>
          <a:p>
            <a:r>
              <a:rPr lang="x-none" altLang="zh-CN"/>
              <a:t>3. 这时候就已经有显示你的手机连接上去了。</a:t>
            </a:r>
            <a:endParaRPr lang="x-none" altLang="zh-CN"/>
          </a:p>
          <a:p>
            <a:r>
              <a:rPr lang="x-none" altLang="zh-CN"/>
              <a:t>4. 点击inspect，然后就可以进入你手机上当前浏览的网页。</a:t>
            </a:r>
            <a:endParaRPr lang="x-none" altLang="zh-CN"/>
          </a:p>
          <a:p>
            <a:endParaRPr lang="x-none" altLang="zh-CN"/>
          </a:p>
        </p:txBody>
      </p:sp>
      <p:pic>
        <p:nvPicPr>
          <p:cNvPr id="9" name="图片 8" descr="remot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180" y="705485"/>
            <a:ext cx="9843135" cy="553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180" y="368300"/>
            <a:ext cx="2802255" cy="337185"/>
          </a:xfrm>
        </p:spPr>
        <p:txBody>
          <a:bodyPr/>
          <a:lstStyle/>
          <a:p>
            <a:r>
              <a:rPr kumimoji="1" lang="x-none" altLang="zh-CN" sz="2800" dirty="0">
                <a:sym typeface="+mn-ea"/>
              </a:rPr>
              <a:t>真机远程调试</a:t>
            </a:r>
            <a:endParaRPr kumimoji="1" lang="x-none" altLang="zh-CN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529080" y="1148715"/>
            <a:ext cx="98513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zh-CN"/>
          </a:p>
          <a:p>
            <a:endParaRPr lang="x-none" altLang="zh-CN"/>
          </a:p>
        </p:txBody>
      </p:sp>
      <p:pic>
        <p:nvPicPr>
          <p:cNvPr id="4" name="图片 3" descr="phon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6180" y="813435"/>
            <a:ext cx="9700895" cy="54546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180" y="368935"/>
            <a:ext cx="6090920" cy="337185"/>
          </a:xfrm>
        </p:spPr>
        <p:txBody>
          <a:bodyPr/>
          <a:lstStyle/>
          <a:p>
            <a:r>
              <a:rPr kumimoji="1" lang="x-none" altLang="zh-CN" sz="2800" dirty="0">
                <a:sym typeface="+mn-ea"/>
              </a:rPr>
              <a:t>真机远程调试</a:t>
            </a:r>
            <a:r>
              <a:rPr kumimoji="1" lang="x-none" altLang="zh-CN" sz="2800" dirty="0"/>
              <a:t>（修改传感器）</a:t>
            </a:r>
            <a:endParaRPr kumimoji="1" lang="x-none" altLang="zh-CN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529080" y="1148715"/>
            <a:ext cx="98513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zh-CN"/>
          </a:p>
          <a:p>
            <a:endParaRPr lang="x-none" altLang="zh-CN"/>
          </a:p>
        </p:txBody>
      </p:sp>
      <p:pic>
        <p:nvPicPr>
          <p:cNvPr id="5" name="图片 4" descr="sensor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080" y="829310"/>
            <a:ext cx="8819515" cy="4958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815" y="368935"/>
            <a:ext cx="4438015" cy="337185"/>
          </a:xfrm>
        </p:spPr>
        <p:txBody>
          <a:bodyPr/>
          <a:lstStyle/>
          <a:p>
            <a:r>
              <a:rPr kumimoji="1" lang="x-none" altLang="zh-CN" sz="2800" dirty="0"/>
              <a:t>JavaScript分析器</a:t>
            </a:r>
            <a:endParaRPr kumimoji="1" lang="x-none" altLang="zh-CN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529080" y="1148715"/>
            <a:ext cx="98513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zh-CN"/>
          </a:p>
          <a:p>
            <a:endParaRPr lang="x-none" altLang="zh-CN"/>
          </a:p>
        </p:txBody>
      </p:sp>
      <p:pic>
        <p:nvPicPr>
          <p:cNvPr id="5" name="图片 4" descr="jsProfil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9080" y="1383030"/>
            <a:ext cx="8820150" cy="49593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529080" y="691515"/>
            <a:ext cx="9194165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>
                <a:sym typeface="+mn-ea"/>
              </a:rPr>
              <a:t>这个分析器会记录页面中的js函数的调用和执行顺序，这对分析页面的性能比较重要，减少那些耗时比较长的操作</a:t>
            </a:r>
            <a:endParaRPr lang="x-none" altLang="zh-CN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815" y="368935"/>
            <a:ext cx="4438015" cy="337185"/>
          </a:xfrm>
        </p:spPr>
        <p:txBody>
          <a:bodyPr/>
          <a:lstStyle/>
          <a:p>
            <a:r>
              <a:rPr kumimoji="1" lang="x-none" altLang="zh-CN" sz="2800" dirty="0"/>
              <a:t>Legacy audits</a:t>
            </a:r>
            <a:endParaRPr kumimoji="1" lang="x-none" altLang="zh-CN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529080" y="1148715"/>
            <a:ext cx="98513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zh-CN"/>
          </a:p>
          <a:p>
            <a:endParaRPr lang="x-none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27835" y="829310"/>
            <a:ext cx="8991600" cy="50558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03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815" y="368935"/>
            <a:ext cx="4438015" cy="337185"/>
          </a:xfrm>
        </p:spPr>
        <p:txBody>
          <a:bodyPr/>
          <a:lstStyle/>
          <a:p>
            <a:r>
              <a:rPr kumimoji="1" lang="x-none" altLang="zh-CN" sz="2800" dirty="0"/>
              <a:t>Legacy audits</a:t>
            </a:r>
            <a:endParaRPr kumimoji="1" lang="x-none" altLang="zh-CN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1529080" y="1148715"/>
            <a:ext cx="9851390" cy="640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x-none" altLang="zh-CN"/>
          </a:p>
          <a:p>
            <a:endParaRPr lang="x-none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421765" y="1210310"/>
            <a:ext cx="9698990" cy="31089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这个功能是我见过最实用的</a:t>
            </a:r>
            <a:endParaRPr lang="x-none" altLang="zh-CN"/>
          </a:p>
          <a:p>
            <a:r>
              <a:rPr lang="x-none" altLang="zh-CN"/>
              <a:t>一.这上面的红色提示下面这几个域名下的js可以适当合并</a:t>
            </a:r>
            <a:endParaRPr lang="x-none" altLang="zh-CN"/>
          </a:p>
          <a:p>
            <a:r>
              <a:rPr lang="x-none" altLang="zh-CN"/>
              <a:t>6 JavaScript resources served from n.sinaimg.cn.</a:t>
            </a:r>
            <a:endParaRPr lang="x-none" altLang="zh-CN"/>
          </a:p>
          <a:p>
            <a:r>
              <a:rPr lang="x-none" altLang="zh-CN"/>
              <a:t>4 JavaScript resources served from i.sso.sina.com.cn.</a:t>
            </a:r>
            <a:endParaRPr lang="x-none" altLang="zh-CN"/>
          </a:p>
          <a:p>
            <a:r>
              <a:rPr lang="x-none" altLang="zh-CN"/>
              <a:t>19 JavaScript resources served from sax.sina.com.cn.</a:t>
            </a:r>
            <a:endParaRPr lang="x-none" altLang="zh-CN"/>
          </a:p>
          <a:p>
            <a:r>
              <a:rPr lang="x-none" altLang="zh-CN"/>
              <a:t>3 JavaScript resources served from sports.sina.com.cn.</a:t>
            </a:r>
            <a:endParaRPr lang="x-none" altLang="zh-CN"/>
          </a:p>
          <a:p>
            <a:r>
              <a:rPr lang="x-none" altLang="zh-CN"/>
              <a:t>二. 八个资源可以开启gzip</a:t>
            </a:r>
            <a:endParaRPr lang="x-none" altLang="zh-CN"/>
          </a:p>
          <a:p>
            <a:r>
              <a:rPr lang="x-none" altLang="zh-CN"/>
              <a:t>Enable gzip compression (8)</a:t>
            </a:r>
            <a:endParaRPr lang="x-none" altLang="zh-CN"/>
          </a:p>
          <a:p>
            <a:r>
              <a:rPr lang="x-none" altLang="zh-CN"/>
              <a:t>三. 可以开启缓存的资源等等</a:t>
            </a:r>
            <a:endParaRPr lang="x-none" altLang="zh-CN"/>
          </a:p>
          <a:p>
            <a:endParaRPr lang="x-none" altLang="zh-CN"/>
          </a:p>
          <a:p>
            <a:r>
              <a:rPr lang="x-none" altLang="zh-CN"/>
              <a:t>功能还是比较强大的，建议大家用自己电脑仔细看一下。</a:t>
            </a:r>
            <a:endParaRPr lang="x-none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2301095" y="2130958"/>
            <a:ext cx="7589808" cy="1032886"/>
          </a:xfrm>
        </p:spPr>
        <p:txBody>
          <a:bodyPr/>
          <a:lstStyle/>
          <a:p>
            <a:r>
              <a:rPr kumimoji="1" lang="x-none" altLang="zh-CN" dirty="0" smtClean="0"/>
              <a:t>THANK YOU</a:t>
            </a:r>
            <a:r>
              <a:rPr kumimoji="1" lang="zh-CN" altLang="en-US" dirty="0" smtClean="0"/>
              <a:t>！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>
          <a:xfrm>
            <a:off x="2301095" y="3538762"/>
            <a:ext cx="7589808" cy="1380709"/>
          </a:xfrm>
        </p:spPr>
        <p:txBody>
          <a:bodyPr/>
          <a:lstStyle/>
          <a:p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r>
              <a:rPr kumimoji="1" lang="x-none" altLang="zh-CN" sz="2000" dirty="0" smtClean="0"/>
              <a:t>基础面板</a:t>
            </a:r>
            <a:endParaRPr kumimoji="1" lang="x-none" altLang="zh-CN" sz="2000" dirty="0" smtClean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32560" y="829310"/>
            <a:ext cx="9530080" cy="4892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5545" y="243205"/>
            <a:ext cx="3632835" cy="567690"/>
          </a:xfrm>
        </p:spPr>
        <p:txBody>
          <a:bodyPr/>
          <a:lstStyle/>
          <a:p>
            <a:r>
              <a:rPr kumimoji="1" lang="x-none" altLang="zh-CN" sz="2400" dirty="0">
                <a:latin typeface="KacstArt" charset="0"/>
                <a:ea typeface="+mj-ea"/>
              </a:rPr>
              <a:t>Performance API</a:t>
            </a:r>
            <a:endParaRPr kumimoji="1" lang="x-none" altLang="zh-CN" sz="2400" dirty="0">
              <a:latin typeface="KacstArt" charset="0"/>
              <a:ea typeface="+mj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73760" y="1440815"/>
            <a:ext cx="10218420" cy="11887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Performance API用于精确度量、控制、增强浏览器的性能表现。</a:t>
            </a:r>
            <a:endParaRPr lang="x-none" altLang="zh-CN"/>
          </a:p>
          <a:p>
            <a:r>
              <a:rPr lang="x-none" altLang="zh-CN"/>
              <a:t>我这里主要讲一下performance.timing对象</a:t>
            </a:r>
            <a:endParaRPr lang="x-none" altLang="zh-CN"/>
          </a:p>
          <a:p>
            <a:r>
              <a:rPr lang="x-none" altLang="zh-CN"/>
              <a:t>它包含了各种与浏览器性能有关的时间数据，提供浏览器处理网页各个阶段的耗时。</a:t>
            </a:r>
            <a:endParaRPr lang="x-none" altLang="zh-CN"/>
          </a:p>
          <a:p>
            <a:endParaRPr lang="x-none" altLang="zh-CN"/>
          </a:p>
        </p:txBody>
      </p:sp>
      <p:pic>
        <p:nvPicPr>
          <p:cNvPr id="5" name="图片 4" descr="resource-timing-api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2660" y="2434590"/>
            <a:ext cx="9237980" cy="3523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180" y="367665"/>
            <a:ext cx="2358390" cy="496570"/>
          </a:xfrm>
        </p:spPr>
        <p:txBody>
          <a:bodyPr/>
          <a:lstStyle/>
          <a:p>
            <a:r>
              <a:rPr kumimoji="1" lang="x-none" altLang="zh-CN" sz="2000" dirty="0">
                <a:latin typeface="KacstArt" charset="0"/>
                <a:ea typeface="+mj-ea"/>
                <a:sym typeface="+mn-ea"/>
              </a:rPr>
              <a:t>Performance API</a:t>
            </a:r>
            <a:endParaRPr kumimoji="1" lang="x-none" altLang="zh-CN" sz="2000" dirty="0">
              <a:latin typeface="KacstArt" charset="0"/>
              <a:ea typeface="+mj-ea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602105" y="865505"/>
            <a:ext cx="9477375" cy="4937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spcBef>
                <a:spcPts val="600"/>
              </a:spcBef>
            </a:pPr>
            <a:r>
              <a:rPr lang="zh-CN" altLang="en-US">
                <a:solidFill>
                  <a:srgbClr val="FF0000"/>
                </a:solidFill>
              </a:rPr>
              <a:t>navigationStart：</a:t>
            </a:r>
            <a:r>
              <a:rPr lang="zh-CN" altLang="en-US"/>
              <a:t>当前浏览器窗口的前一个网页关闭，发生unload事件时的Unix毫秒时间戳。如果没有前一个网页，则等于fetchStart属性。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>
                <a:solidFill>
                  <a:schemeClr val="tx1"/>
                </a:solidFill>
              </a:rPr>
              <a:t>unloadEventStart：</a:t>
            </a:r>
            <a:r>
              <a:rPr lang="zh-CN" altLang="en-US"/>
              <a:t>如果前一个网页与当前网页属于同一个域名，则返回前一个网页的unload事件发生时的Unix毫秒时间戳。如果没有前一个网页，或者之前的网页跳转不是在同一个域名内，则返回值为0。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/>
              <a:t>unloadEventEnd：如果前一个网页与当前网页属于同一个域名，则返回前一个网页unload事件的回调函数结束时的Unix毫秒时间戳。如果没有前一个网页，或者之前的网页跳转不是在同一个域名内，则返回值为0。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>
                <a:solidFill>
                  <a:srgbClr val="F23C00"/>
                </a:solidFill>
              </a:rPr>
              <a:t>redirectStart</a:t>
            </a:r>
            <a:r>
              <a:rPr lang="zh-CN" altLang="en-US"/>
              <a:t>：返回第一个HTTP跳转开始时的Unix毫秒时间戳。如果没有跳转，或者不是同一个域名内部的跳转，则返回值为0。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/>
              <a:t>redirectEnd：返回最后一个HTTP跳转结束时（即跳转回应的最后一个字节接受完成时）的Unix毫秒时间戳。如果没有跳转，或者不是同一个域名内部的跳转，则返回值为0。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>
                <a:solidFill>
                  <a:srgbClr val="F23C00"/>
                </a:solidFill>
              </a:rPr>
              <a:t>fetchStart</a:t>
            </a:r>
            <a:r>
              <a:rPr lang="zh-CN" altLang="en-US"/>
              <a:t>：返回浏览器准备使用HTTP请求读取文档时的Unix毫秒时间戳。该事件在网页查询本地缓存之前发生。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>
                <a:solidFill>
                  <a:srgbClr val="F23C00"/>
                </a:solidFill>
              </a:rPr>
              <a:t>domainLookupStart</a:t>
            </a:r>
            <a:r>
              <a:rPr lang="zh-CN" altLang="en-US"/>
              <a:t>：返回域名查询开始时的Unix毫秒时间戳。如果使用持久连接，或者信息是从本地缓存获取的，则返回值等同于fetchStart属性的值。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3520" y="207010"/>
            <a:ext cx="11953875" cy="5867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spcBef>
                <a:spcPts val="600"/>
              </a:spcBef>
            </a:pPr>
            <a:r>
              <a:rPr lang="zh-CN" altLang="en-US">
                <a:solidFill>
                  <a:srgbClr val="F23C00"/>
                </a:solidFill>
              </a:rPr>
              <a:t>connectEnd</a:t>
            </a:r>
            <a:r>
              <a:rPr lang="zh-CN" altLang="en-US"/>
              <a:t>：返回浏览器与服务器之间的连接建立时的Unix毫秒时间戳。如果建立的是持久连接，则返回值等同于fetchStart属性的值。连接建立指的是所有握手和认证过程全部结束。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>
                <a:solidFill>
                  <a:srgbClr val="F23C00"/>
                </a:solidFill>
              </a:rPr>
              <a:t>secureConnectionStart</a:t>
            </a:r>
            <a:r>
              <a:rPr lang="zh-CN" altLang="en-US"/>
              <a:t>：返回浏览器与服务器开始安全链接的握手时的Unix毫秒时间戳。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/>
              <a:t>requestStart：返回浏览器向服务器发出HTTP请求时（或开始读取本地缓存时）的Unix毫秒时间戳。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/>
              <a:t>responseStart：返回浏览器从服务器收到（或从本地缓存读取）第一个字节时的Unix毫秒时间戳。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/>
              <a:t>responseEnd：返回浏览器从服务器收到（或从本地缓存读取）最后一个字节时（如果在此之前HTTP连接已经关闭，则返回关闭时）的Unix毫秒时间戳。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>
                <a:solidFill>
                  <a:srgbClr val="F23C00"/>
                </a:solidFill>
              </a:rPr>
              <a:t>domLoading</a:t>
            </a:r>
            <a:r>
              <a:rPr lang="zh-CN" altLang="en-US"/>
              <a:t>：返回当前网页DOM结构开始解析时（即Document.readyState属性变为“loading”、相应的readystatechange事件触发时）的Unix毫秒时间戳。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>
                <a:solidFill>
                  <a:srgbClr val="F23C00"/>
                </a:solidFill>
              </a:rPr>
              <a:t>domInteractive</a:t>
            </a:r>
            <a:r>
              <a:rPr lang="zh-CN" altLang="en-US"/>
              <a:t>：返回当前网页DOM结构结束解析、开始加载内嵌资源时（即Document.readyState属性变为“interactive”、相应的readystatechange事件触发时）的Unix毫秒时间戳。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/>
              <a:t>domContentLoadedEventStart：返回当前网页DOMContentLoaded事件发生时（即DOM结构解析完毕、所有脚本开始运行时）的Unix毫秒时间戳。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>
                <a:solidFill>
                  <a:srgbClr val="F23C00"/>
                </a:solidFill>
              </a:rPr>
              <a:t>domContentLoadedEventEnd</a:t>
            </a:r>
            <a:r>
              <a:rPr lang="zh-CN" altLang="en-US"/>
              <a:t>：返回当前网页所有需要执行的脚本执行完成时的Unix毫秒时间戳。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>
                <a:solidFill>
                  <a:srgbClr val="F23C00"/>
                </a:solidFill>
              </a:rPr>
              <a:t>domComplete</a:t>
            </a:r>
            <a:r>
              <a:rPr lang="zh-CN" altLang="en-US"/>
              <a:t>：返回当前网页DOM结构生成时（即Document.readyState属性变为“complete”，以及相应的readystatechange事件发生时）的Unix毫秒时间戳。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/>
              <a:t>loadEventStart：返回当前网页load事件的回调函数开始时的Unix毫秒时间戳。</a:t>
            </a:r>
            <a:endParaRPr lang="zh-CN" altLang="en-US"/>
          </a:p>
          <a:p>
            <a:pPr fontAlgn="auto">
              <a:spcBef>
                <a:spcPts val="600"/>
              </a:spcBef>
            </a:pPr>
            <a:r>
              <a:rPr lang="zh-CN" altLang="en-US"/>
              <a:t>loadEventEnd：返回当前网页load事件的回调函数运行结束时的Unix毫秒时间戳。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180" y="367665"/>
            <a:ext cx="2358390" cy="496570"/>
          </a:xfrm>
        </p:spPr>
        <p:txBody>
          <a:bodyPr/>
          <a:lstStyle/>
          <a:p>
            <a:r>
              <a:rPr kumimoji="1" lang="x-none" altLang="zh-CN" sz="2000" dirty="0">
                <a:latin typeface="KacstArt" charset="0"/>
                <a:ea typeface="+mj-ea"/>
                <a:sym typeface="+mn-ea"/>
              </a:rPr>
              <a:t>FPS</a:t>
            </a:r>
            <a:endParaRPr kumimoji="1" lang="x-none" altLang="zh-CN" sz="2000" dirty="0">
              <a:latin typeface="KacstArt" charset="0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3090" y="864235"/>
            <a:ext cx="1078103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x-none" altLang="zh-CN"/>
              <a:t>我在查资料的时候发现一个比较有趣的东西就是FPS面板，会实时记录网页刷新的帧率内存使用等情况</a:t>
            </a:r>
            <a:endParaRPr lang="x-none" altLang="zh-CN"/>
          </a:p>
        </p:txBody>
      </p:sp>
      <p:pic>
        <p:nvPicPr>
          <p:cNvPr id="5" name="图片 4" descr="render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8810" y="1229995"/>
            <a:ext cx="8235315" cy="46297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r>
              <a:rPr kumimoji="1" lang="en-US" altLang="zh-CN" dirty="0" smtClean="0"/>
              <a:t>01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22"/>
          </p:nvPr>
        </p:nvSpPr>
        <p:spPr>
          <a:xfrm>
            <a:off x="1186180" y="367665"/>
            <a:ext cx="2358390" cy="496570"/>
          </a:xfrm>
        </p:spPr>
        <p:txBody>
          <a:bodyPr/>
          <a:lstStyle/>
          <a:p>
            <a:r>
              <a:rPr kumimoji="1" lang="x-none" altLang="zh-CN" sz="2000" dirty="0">
                <a:latin typeface="KacstArt" charset="0"/>
                <a:ea typeface="+mj-ea"/>
                <a:sym typeface="+mn-ea"/>
              </a:rPr>
              <a:t>FPS</a:t>
            </a:r>
            <a:endParaRPr kumimoji="1" lang="x-none" altLang="zh-CN" sz="2000" dirty="0">
              <a:latin typeface="KacstArt" charset="0"/>
              <a:ea typeface="+mj-ea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07695" y="849630"/>
            <a:ext cx="10781030" cy="3657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x-none" altLang="zh-CN"/>
              <a:t>在打开开发者工具的情况下输入ctrl+shift+p。就会出现一个类似sublime的命令行工具，然后输入命令"show rendering" 这时候可以选择FPS meter，然后界面中就会出现一个仪表板，显示网页实时的fps，用来测试动画效果的话，还是挺好用的。</a:t>
            </a:r>
            <a:endParaRPr lang="x-none" altLang="zh-CN"/>
          </a:p>
          <a:p>
            <a:pPr algn="l"/>
            <a:r>
              <a:rPr lang="x-none" altLang="zh-CN"/>
              <a:t>这上面还是有蛮多的命令的，我就不一一介绍，基本上都是些一看就懂的单词。</a:t>
            </a:r>
            <a:endParaRPr lang="x-none" altLang="zh-CN"/>
          </a:p>
          <a:p>
            <a:pPr algn="l"/>
            <a:endParaRPr lang="x-none" altLang="zh-CN"/>
          </a:p>
          <a:p>
            <a:pPr algn="l"/>
            <a:r>
              <a:rPr lang="x-none" altLang="zh-CN"/>
              <a:t>performance中的network</a:t>
            </a:r>
            <a:endParaRPr lang="x-none" altLang="zh-CN"/>
          </a:p>
          <a:p>
            <a:pPr algn="l"/>
            <a:r>
              <a:rPr lang="x-none" altLang="zh-CN"/>
              <a:t>之所以介绍这里面的network，是因为这上面会显示每一个资源的优先级。例如咱们的这个新首页，其中index.css是最高级，js文件是high，像一些图片啊什么的就是low了。</a:t>
            </a:r>
            <a:endParaRPr lang="x-none" altLang="zh-CN"/>
          </a:p>
          <a:p>
            <a:pPr algn="l"/>
            <a:endParaRPr lang="x-none" altLang="zh-CN"/>
          </a:p>
          <a:p>
            <a:pPr algn="l"/>
            <a:r>
              <a:rPr lang="x-none" altLang="zh-CN"/>
              <a:t>Frames</a:t>
            </a:r>
            <a:endParaRPr lang="x-none" altLang="zh-CN"/>
          </a:p>
          <a:p>
            <a:pPr algn="l"/>
            <a:r>
              <a:rPr lang="x-none" altLang="zh-CN"/>
              <a:t>frames上的绿色条纹，会显示对应时间的帧率。如果有动画效果，可以在这里面找到动画效果的帧率。</a:t>
            </a:r>
            <a:endParaRPr lang="x-none" altLang="zh-CN"/>
          </a:p>
          <a:p>
            <a:pPr algn="l"/>
            <a:endParaRPr lang="x-none" altLang="zh-CN"/>
          </a:p>
          <a:p>
            <a:pPr algn="l"/>
            <a:endParaRPr lang="x-none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825" y="243205"/>
            <a:ext cx="11440160" cy="609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模板页面">
  <a:themeElements>
    <a:clrScheme name="自定义 11">
      <a:dk1>
        <a:srgbClr val="000000"/>
      </a:dk1>
      <a:lt1>
        <a:srgbClr val="FFFFFF"/>
      </a:lt1>
      <a:dk2>
        <a:srgbClr val="000000"/>
      </a:dk2>
      <a:lt2>
        <a:srgbClr val="FFFDFD"/>
      </a:lt2>
      <a:accent1>
        <a:srgbClr val="3C3C3C"/>
      </a:accent1>
      <a:accent2>
        <a:srgbClr val="2C9C86"/>
      </a:accent2>
      <a:accent3>
        <a:srgbClr val="A29C9B"/>
      </a:accent3>
      <a:accent4>
        <a:srgbClr val="696969"/>
      </a:accent4>
      <a:accent5>
        <a:srgbClr val="D2D2D2"/>
      </a:accent5>
      <a:accent6>
        <a:srgbClr val="515151"/>
      </a:accent6>
      <a:hlink>
        <a:srgbClr val="0563C1"/>
      </a:hlink>
      <a:folHlink>
        <a:srgbClr val="954F72"/>
      </a:folHlink>
    </a:clrScheme>
    <a:fontScheme name="自定义 49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6618</Words>
  <Application>Kingsoft Office WPP</Application>
  <PresentationFormat>宽屏</PresentationFormat>
  <Paragraphs>395</Paragraphs>
  <Slides>38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38</vt:i4>
      </vt:variant>
    </vt:vector>
  </HeadingPairs>
  <TitlesOfParts>
    <vt:vector size="40" baseType="lpstr">
      <vt:lpstr>模板页面</vt:lpstr>
      <vt:lpstr>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OfficePLUS</dc:creator>
  <cp:lastModifiedBy>cao</cp:lastModifiedBy>
  <cp:revision>113</cp:revision>
  <dcterms:created xsi:type="dcterms:W3CDTF">2017-09-19T11:04:39Z</dcterms:created>
  <dcterms:modified xsi:type="dcterms:W3CDTF">2017-09-19T11:04:39Z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2052-10.1.0.6115</vt:lpwstr>
  </property>
</Properties>
</file>